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9F97F-66BA-4F7C-86B6-F1BABB9C3110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10A4D-AD4A-42B7-93C3-908B2240F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59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F3E86B-DD50-42DA-9966-0CAF1A4D5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2147EC7-7425-45A0-99B6-1E02A8EC5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C1BE5D7-0489-4F3F-8E54-5AD50F14A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DC672A3-8F86-40A5-8534-6FB2436D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A2215E-4C0E-4860-9CD5-F2187A18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5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E4EB95-AAEE-4297-9CCC-08D99DCC9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5CB145C-80AA-4B74-A490-D282444B3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0B3D3C1-2DD8-4A33-BAA9-FC225744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0BF3720-B17F-47B9-B273-F302F9DD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4170B6-C3C9-4A70-9B3D-A5E5078D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72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B03365A-58A3-43F5-A839-1FA96C3FE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D1A36FC-3D84-40F7-A0B2-6495E1768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1F5977-C628-469A-A89B-EB0542682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83A8162-049C-45D1-93E6-B7BF9943F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3C73F18-1EDC-4E6D-8C4B-A19C5A478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360BC1-6748-4F3A-8427-BF4356DA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69F0663-7EA5-460D-8F19-A5F3B1D42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D9C9C9-E44E-4C11-A254-AD9AD4C34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C96E3B-A16A-46AF-913D-7CD062CD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10A85E4-E2A8-48C4-A8B6-ADA3AD02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A7819A-4439-4255-8BDC-F9E707B7D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136A077-372F-4BF4-8E4A-14D722A08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29022E1-5BF9-44CB-972D-FF9D9E98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34E75F1-97AE-401F-AC4A-95726C53C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23A5E7-EF5C-417B-8483-FBAA8C8D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7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14AFC1-AA74-433B-B719-F513A285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0E20C5-74CC-4821-A945-18E064A8EF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06E45C4-C5E5-47CA-A676-F0069FBD7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E776EE0-A817-4C1C-B8FD-05A80AF5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D4814C5-2F76-4175-8A40-839B96196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F7ACFAC-D949-4A9F-B4E2-8F5110A8B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2F862E-2335-4996-8DBD-3725802D9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84A0C27-8DA7-43D3-BF53-9C24FCBFF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31D8022-CB86-4A24-9807-49AADCAE2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65B9917-0812-46A2-8B8C-C1B13C47F8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F3EAA9C-246D-4635-BD5C-63352B08A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67C61713-5531-42DA-8669-3734680A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8883A3EB-A2E2-4434-8912-88BD5F0FD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D0D2DB94-6EA3-4C72-920B-F85421B6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1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EF1EAB-C593-4A20-8AEB-FE068E0F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2C2530B-38DA-4EF3-9E61-6BEE020FC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87CE6E0-C0CE-45B6-AC41-26A768A2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FBDA0B1-699B-4DAC-BBC2-3F64B1F2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4257DAC2-A7FB-4562-978B-95D2219C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4E77E355-D6FA-4638-ADB0-468D485E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79577CD-C921-45CD-9AE5-D80816D9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0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BD1B39-50FD-413B-8C26-EE784F3CD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82649A-6EFC-4A40-9C16-7E439D7AF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9A44B90-C9BF-4BC7-A74A-B1A001940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AA1FDF9-03FF-4BD3-97A1-0B1C0EEE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76A942F-4C75-47BE-B080-AB560E7E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5B45141-2212-4A04-B480-DDCD36727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BC8AB9-75DB-4D22-9C8D-E3EEC0C0A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868AF99-988B-4E06-A3F4-D90C17CC05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C71774E-5748-4E48-9FC9-A4F7B595D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9D29291-0401-44FA-A89B-4F065DA90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D418027-E078-44D5-8F42-645695B8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E233A00-EBF4-4144-92EB-D424541E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5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44D2124C-E2DD-4DC6-AB9D-75427013C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9FC6FA9-B7C9-4A46-87F1-6992C045D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F0239B8-80F8-4EC4-9E2F-DC5BF0C17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A5D81-9588-4CA2-A373-CA34D2672CF6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29B16FB-BCA3-4589-852A-06B5296CF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2EB87BD-7FBD-4CFA-B3DD-062BFB2A1D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BB9D7-755D-48C8-A22A-162AA5AE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2D90FC-0ECE-4874-B4D8-C513041CB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LÖSUNGEN UND BEISPIELE</a:t>
            </a:r>
          </a:p>
        </p:txBody>
      </p:sp>
    </p:spTree>
    <p:extLst>
      <p:ext uri="{BB962C8B-B14F-4D97-AF65-F5344CB8AC3E}">
        <p14:creationId xmlns:p14="http://schemas.microsoft.com/office/powerpoint/2010/main" val="1667304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Slika na kojoj se prikazuje tekst, stablo&#10;&#10;Opis je automatski generiran">
            <a:extLst>
              <a:ext uri="{FF2B5EF4-FFF2-40B4-BE49-F238E27FC236}">
                <a16:creationId xmlns:a16="http://schemas.microsoft.com/office/drawing/2014/main" id="{E054F20D-4171-4FAC-92D3-5D2090E83F7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4403" y="643466"/>
            <a:ext cx="5803194" cy="5446941"/>
          </a:xfrm>
          <a:prstGeom prst="rect">
            <a:avLst/>
          </a:prstGeom>
          <a:noFill/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8DE3768C-B638-4D57-A56A-E8BA95E38214}"/>
              </a:ext>
            </a:extLst>
          </p:cNvPr>
          <p:cNvSpPr txBox="1"/>
          <p:nvPr/>
        </p:nvSpPr>
        <p:spPr>
          <a:xfrm>
            <a:off x="5184396" y="942641"/>
            <a:ext cx="5904414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7600" marR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Schlitten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fahren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A5D9EE21-6526-447E-B97B-078B65AA6B24}"/>
              </a:ext>
            </a:extLst>
          </p:cNvPr>
          <p:cNvSpPr txBox="1"/>
          <p:nvPr/>
        </p:nvSpPr>
        <p:spPr>
          <a:xfrm>
            <a:off x="9339045" y="1526688"/>
            <a:ext cx="11380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fahren</a:t>
            </a:r>
            <a:endParaRPr lang="en-US" dirty="0"/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0B66887-7160-4ABA-A3A8-C0E5BA99FE64}"/>
              </a:ext>
            </a:extLst>
          </p:cNvPr>
          <p:cNvSpPr txBox="1"/>
          <p:nvPr/>
        </p:nvSpPr>
        <p:spPr>
          <a:xfrm>
            <a:off x="9228209" y="2021639"/>
            <a:ext cx="26488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Engel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machen</a:t>
            </a:r>
            <a:endParaRPr lang="en-US" dirty="0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0101C9E2-C7FC-484A-96A9-ADBDF9723B3A}"/>
              </a:ext>
            </a:extLst>
          </p:cNvPr>
          <p:cNvSpPr txBox="1"/>
          <p:nvPr/>
        </p:nvSpPr>
        <p:spPr>
          <a:xfrm>
            <a:off x="9270154" y="2599466"/>
            <a:ext cx="1935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Eishockey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spielen</a:t>
            </a:r>
            <a:endParaRPr lang="en-US" dirty="0"/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B5A2BCDC-630F-4B44-AE3F-3BCC78D85F62}"/>
              </a:ext>
            </a:extLst>
          </p:cNvPr>
          <p:cNvSpPr txBox="1"/>
          <p:nvPr/>
        </p:nvSpPr>
        <p:spPr>
          <a:xfrm>
            <a:off x="9270154" y="3170965"/>
            <a:ext cx="26488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Schneemann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bauen</a:t>
            </a:r>
            <a:endParaRPr lang="en-US" dirty="0"/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2B700ADE-7FE4-4DDF-A7DB-D89CB5FB782A}"/>
              </a:ext>
            </a:extLst>
          </p:cNvPr>
          <p:cNvSpPr txBox="1"/>
          <p:nvPr/>
        </p:nvSpPr>
        <p:spPr>
          <a:xfrm>
            <a:off x="9270154" y="3742464"/>
            <a:ext cx="26068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Schneeburg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bauen</a:t>
            </a:r>
            <a:endParaRPr lang="en-US" dirty="0"/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1B06C947-2A47-40D3-B4FA-2ADEF449AF15}"/>
              </a:ext>
            </a:extLst>
          </p:cNvPr>
          <p:cNvSpPr txBox="1"/>
          <p:nvPr/>
        </p:nvSpPr>
        <p:spPr>
          <a:xfrm>
            <a:off x="9228209" y="4313963"/>
            <a:ext cx="19777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Snowboard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fahren</a:t>
            </a:r>
            <a:endParaRPr lang="en-US" dirty="0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838816B2-2BF4-402F-8F73-026F417794A5}"/>
              </a:ext>
            </a:extLst>
          </p:cNvPr>
          <p:cNvSpPr txBox="1"/>
          <p:nvPr/>
        </p:nvSpPr>
        <p:spPr>
          <a:xfrm>
            <a:off x="9270154" y="4885462"/>
            <a:ext cx="10381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eislaufen</a:t>
            </a:r>
            <a:endParaRPr lang="en-US" dirty="0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86B27875-1C1A-4F45-8929-04C946E1DBCE}"/>
              </a:ext>
            </a:extLst>
          </p:cNvPr>
          <p:cNvSpPr txBox="1"/>
          <p:nvPr/>
        </p:nvSpPr>
        <p:spPr>
          <a:xfrm>
            <a:off x="9228209" y="5429063"/>
            <a:ext cx="2388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Pirouette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machen</a:t>
            </a:r>
            <a:endParaRPr lang="en-US" dirty="0"/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64382066-B0E0-46E4-8C48-3989E1A74AB3}"/>
              </a:ext>
            </a:extLst>
          </p:cNvPr>
          <p:cNvSpPr txBox="1"/>
          <p:nvPr/>
        </p:nvSpPr>
        <p:spPr>
          <a:xfrm>
            <a:off x="8573549" y="6029867"/>
            <a:ext cx="3205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Schneeballschlacht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machen</a:t>
            </a:r>
            <a:endParaRPr lang="en-US" dirty="0"/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4FE958F1-39C0-4659-BB93-453CE0C9B414}"/>
              </a:ext>
            </a:extLst>
          </p:cNvPr>
          <p:cNvSpPr/>
          <p:nvPr/>
        </p:nvSpPr>
        <p:spPr>
          <a:xfrm>
            <a:off x="3796811" y="1553120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9" name="Elipsa 28">
            <a:extLst>
              <a:ext uri="{FF2B5EF4-FFF2-40B4-BE49-F238E27FC236}">
                <a16:creationId xmlns:a16="http://schemas.microsoft.com/office/drawing/2014/main" id="{84EDC365-C60F-465D-B72B-223865BEE947}"/>
              </a:ext>
            </a:extLst>
          </p:cNvPr>
          <p:cNvSpPr/>
          <p:nvPr/>
        </p:nvSpPr>
        <p:spPr>
          <a:xfrm>
            <a:off x="3968261" y="3027285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219457B9-C07A-4B67-A3A7-286C4EFDAFC6}"/>
              </a:ext>
            </a:extLst>
          </p:cNvPr>
          <p:cNvSpPr/>
          <p:nvPr/>
        </p:nvSpPr>
        <p:spPr>
          <a:xfrm>
            <a:off x="3790949" y="5059450"/>
            <a:ext cx="342900" cy="3429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11400AC3-8C47-4551-9B90-E1F59B6DC705}"/>
              </a:ext>
            </a:extLst>
          </p:cNvPr>
          <p:cNvSpPr/>
          <p:nvPr/>
        </p:nvSpPr>
        <p:spPr>
          <a:xfrm>
            <a:off x="5764823" y="5479702"/>
            <a:ext cx="342900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ECC20C03-7332-4E4A-9396-5479E36368DA}"/>
              </a:ext>
            </a:extLst>
          </p:cNvPr>
          <p:cNvSpPr/>
          <p:nvPr/>
        </p:nvSpPr>
        <p:spPr>
          <a:xfrm>
            <a:off x="7836510" y="5511841"/>
            <a:ext cx="352425" cy="3619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3" name="Elipsa 32">
            <a:extLst>
              <a:ext uri="{FF2B5EF4-FFF2-40B4-BE49-F238E27FC236}">
                <a16:creationId xmlns:a16="http://schemas.microsoft.com/office/drawing/2014/main" id="{F986D77A-883A-47A9-B642-C8905B12C89D}"/>
              </a:ext>
            </a:extLst>
          </p:cNvPr>
          <p:cNvSpPr/>
          <p:nvPr/>
        </p:nvSpPr>
        <p:spPr>
          <a:xfrm>
            <a:off x="6413622" y="3805530"/>
            <a:ext cx="31432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4" name="Elipsa 33">
            <a:extLst>
              <a:ext uri="{FF2B5EF4-FFF2-40B4-BE49-F238E27FC236}">
                <a16:creationId xmlns:a16="http://schemas.microsoft.com/office/drawing/2014/main" id="{BB6A74B9-2829-448B-A3CA-E1B5E0643BCD}"/>
              </a:ext>
            </a:extLst>
          </p:cNvPr>
          <p:cNvSpPr/>
          <p:nvPr/>
        </p:nvSpPr>
        <p:spPr>
          <a:xfrm>
            <a:off x="6570784" y="2358878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5" name="Elipsa 34">
            <a:extLst>
              <a:ext uri="{FF2B5EF4-FFF2-40B4-BE49-F238E27FC236}">
                <a16:creationId xmlns:a16="http://schemas.microsoft.com/office/drawing/2014/main" id="{ACCCECFC-B9E5-4752-99E8-D9BDE36359A7}"/>
              </a:ext>
            </a:extLst>
          </p:cNvPr>
          <p:cNvSpPr/>
          <p:nvPr/>
        </p:nvSpPr>
        <p:spPr>
          <a:xfrm>
            <a:off x="7541235" y="1920729"/>
            <a:ext cx="29527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6" name="Elipsa 35">
            <a:extLst>
              <a:ext uri="{FF2B5EF4-FFF2-40B4-BE49-F238E27FC236}">
                <a16:creationId xmlns:a16="http://schemas.microsoft.com/office/drawing/2014/main" id="{195CA917-0AFA-4780-A19F-9E02ABB5F779}"/>
              </a:ext>
            </a:extLst>
          </p:cNvPr>
          <p:cNvSpPr/>
          <p:nvPr/>
        </p:nvSpPr>
        <p:spPr>
          <a:xfrm>
            <a:off x="5285616" y="2760486"/>
            <a:ext cx="31432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7" name="Elipsa 36">
            <a:extLst>
              <a:ext uri="{FF2B5EF4-FFF2-40B4-BE49-F238E27FC236}">
                <a16:creationId xmlns:a16="http://schemas.microsoft.com/office/drawing/2014/main" id="{975821CB-AD7B-4419-8D4E-F0C5F86ED35D}"/>
              </a:ext>
            </a:extLst>
          </p:cNvPr>
          <p:cNvSpPr/>
          <p:nvPr/>
        </p:nvSpPr>
        <p:spPr>
          <a:xfrm>
            <a:off x="7880841" y="2879548"/>
            <a:ext cx="485775" cy="4095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439BE154-A8A9-4FA3-B6B2-10DD415F94CB}"/>
              </a:ext>
            </a:extLst>
          </p:cNvPr>
          <p:cNvSpPr/>
          <p:nvPr/>
        </p:nvSpPr>
        <p:spPr>
          <a:xfrm>
            <a:off x="10983624" y="978199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2FE20112-A1E9-4360-ADD4-94048A9F61E3}"/>
              </a:ext>
            </a:extLst>
          </p:cNvPr>
          <p:cNvSpPr/>
          <p:nvPr/>
        </p:nvSpPr>
        <p:spPr>
          <a:xfrm>
            <a:off x="10422591" y="1572170"/>
            <a:ext cx="29527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E37777BB-6809-4795-A8DA-B3850A3405CF}"/>
              </a:ext>
            </a:extLst>
          </p:cNvPr>
          <p:cNvSpPr/>
          <p:nvPr/>
        </p:nvSpPr>
        <p:spPr>
          <a:xfrm>
            <a:off x="11676090" y="2026357"/>
            <a:ext cx="485775" cy="4095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41" name="Elipsa 40">
            <a:extLst>
              <a:ext uri="{FF2B5EF4-FFF2-40B4-BE49-F238E27FC236}">
                <a16:creationId xmlns:a16="http://schemas.microsoft.com/office/drawing/2014/main" id="{190040B7-78BE-4814-B253-6C70115218BC}"/>
              </a:ext>
            </a:extLst>
          </p:cNvPr>
          <p:cNvSpPr/>
          <p:nvPr/>
        </p:nvSpPr>
        <p:spPr>
          <a:xfrm>
            <a:off x="11088810" y="2625165"/>
            <a:ext cx="352425" cy="3619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2" name="Elipsa 41">
            <a:extLst>
              <a:ext uri="{FF2B5EF4-FFF2-40B4-BE49-F238E27FC236}">
                <a16:creationId xmlns:a16="http://schemas.microsoft.com/office/drawing/2014/main" id="{E5057D05-72F4-4638-A9C4-9730CC26FA88}"/>
              </a:ext>
            </a:extLst>
          </p:cNvPr>
          <p:cNvSpPr/>
          <p:nvPr/>
        </p:nvSpPr>
        <p:spPr>
          <a:xfrm>
            <a:off x="11779133" y="3203724"/>
            <a:ext cx="31432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" name="Elipsa 42">
            <a:extLst>
              <a:ext uri="{FF2B5EF4-FFF2-40B4-BE49-F238E27FC236}">
                <a16:creationId xmlns:a16="http://schemas.microsoft.com/office/drawing/2014/main" id="{060F8634-C003-433F-8181-EF5DD1749599}"/>
              </a:ext>
            </a:extLst>
          </p:cNvPr>
          <p:cNvSpPr/>
          <p:nvPr/>
        </p:nvSpPr>
        <p:spPr>
          <a:xfrm>
            <a:off x="11581244" y="3786480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4" name="Elipsa 43">
            <a:extLst>
              <a:ext uri="{FF2B5EF4-FFF2-40B4-BE49-F238E27FC236}">
                <a16:creationId xmlns:a16="http://schemas.microsoft.com/office/drawing/2014/main" id="{43592D04-F149-4166-B241-AD9641063CB7}"/>
              </a:ext>
            </a:extLst>
          </p:cNvPr>
          <p:cNvSpPr/>
          <p:nvPr/>
        </p:nvSpPr>
        <p:spPr>
          <a:xfrm>
            <a:off x="11048751" y="4370879"/>
            <a:ext cx="314325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5" name="Elipsa 44">
            <a:extLst>
              <a:ext uri="{FF2B5EF4-FFF2-40B4-BE49-F238E27FC236}">
                <a16:creationId xmlns:a16="http://schemas.microsoft.com/office/drawing/2014/main" id="{8FA90923-A1DB-4A41-876E-F1C4AF59C949}"/>
              </a:ext>
            </a:extLst>
          </p:cNvPr>
          <p:cNvSpPr/>
          <p:nvPr/>
        </p:nvSpPr>
        <p:spPr>
          <a:xfrm>
            <a:off x="10237949" y="4910487"/>
            <a:ext cx="342900" cy="3429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6" name="Elipsa 45">
            <a:extLst>
              <a:ext uri="{FF2B5EF4-FFF2-40B4-BE49-F238E27FC236}">
                <a16:creationId xmlns:a16="http://schemas.microsoft.com/office/drawing/2014/main" id="{BDE5E1E0-F61E-4845-B2F5-C63DF7D316CC}"/>
              </a:ext>
            </a:extLst>
          </p:cNvPr>
          <p:cNvSpPr/>
          <p:nvPr/>
        </p:nvSpPr>
        <p:spPr>
          <a:xfrm>
            <a:off x="11496645" y="5474545"/>
            <a:ext cx="342900" cy="32385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FA2A64C3-799E-4E5A-BFBD-2AC068559E22}"/>
              </a:ext>
            </a:extLst>
          </p:cNvPr>
          <p:cNvSpPr/>
          <p:nvPr/>
        </p:nvSpPr>
        <p:spPr>
          <a:xfrm>
            <a:off x="11752694" y="6090407"/>
            <a:ext cx="34290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35EDF76A-989B-46D4-A22C-EBB744E541C0}"/>
              </a:ext>
            </a:extLst>
          </p:cNvPr>
          <p:cNvSpPr txBox="1"/>
          <p:nvPr/>
        </p:nvSpPr>
        <p:spPr>
          <a:xfrm>
            <a:off x="695355" y="427839"/>
            <a:ext cx="2744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Arbeitsblatt</a:t>
            </a:r>
            <a:r>
              <a:rPr lang="en-US" dirty="0"/>
              <a:t> 1</a:t>
            </a:r>
          </a:p>
          <a:p>
            <a:r>
              <a:rPr lang="en-US" dirty="0" err="1"/>
              <a:t>Winteraktivitäten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6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kstni okvir 2">
            <a:extLst>
              <a:ext uri="{FF2B5EF4-FFF2-40B4-BE49-F238E27FC236}">
                <a16:creationId xmlns:a16="http://schemas.microsoft.com/office/drawing/2014/main" id="{A05A443A-9548-488E-AA0B-878C04B73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707" y="1465488"/>
            <a:ext cx="971550" cy="3714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hr-HR" sz="1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Tekstni okvir 2">
            <a:extLst>
              <a:ext uri="{FF2B5EF4-FFF2-40B4-BE49-F238E27FC236}">
                <a16:creationId xmlns:a16="http://schemas.microsoft.com/office/drawing/2014/main" id="{59F4362E-C0BF-4594-835B-3343466F5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2303" y="1472780"/>
            <a:ext cx="1200150" cy="3619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hr-HR" sz="1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Aktivitäten</a:t>
            </a:r>
            <a:r>
              <a:rPr lang="hr-H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3" name="Tekstni okvir 2">
            <a:extLst>
              <a:ext uri="{FF2B5EF4-FFF2-40B4-BE49-F238E27FC236}">
                <a16:creationId xmlns:a16="http://schemas.microsoft.com/office/drawing/2014/main" id="{57D79260-3B9E-4ECC-8E57-147B6EE91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7416" y="1472780"/>
            <a:ext cx="895350" cy="361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hr-HR" sz="1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Farben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Tekstni okvir 2">
            <a:extLst>
              <a:ext uri="{FF2B5EF4-FFF2-40B4-BE49-F238E27FC236}">
                <a16:creationId xmlns:a16="http://schemas.microsoft.com/office/drawing/2014/main" id="{09B4DBFA-099F-489D-8954-D0392D7F8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3913" y="1475013"/>
            <a:ext cx="9525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hr-HR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hr-HR" sz="1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Wetter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TekstniOkvir 85">
            <a:extLst>
              <a:ext uri="{FF2B5EF4-FFF2-40B4-BE49-F238E27FC236}">
                <a16:creationId xmlns:a16="http://schemas.microsoft.com/office/drawing/2014/main" id="{891EAFE1-6D02-4216-9A6E-408F40CD7185}"/>
              </a:ext>
            </a:extLst>
          </p:cNvPr>
          <p:cNvSpPr txBox="1"/>
          <p:nvPr/>
        </p:nvSpPr>
        <p:spPr>
          <a:xfrm>
            <a:off x="1518407" y="788565"/>
            <a:ext cx="394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Arbeitsblatt</a:t>
            </a:r>
            <a:r>
              <a:rPr lang="en-US" dirty="0"/>
              <a:t> 1 </a:t>
            </a:r>
          </a:p>
        </p:txBody>
      </p:sp>
      <p:sp>
        <p:nvSpPr>
          <p:cNvPr id="87" name="Elipsa 86">
            <a:extLst>
              <a:ext uri="{FF2B5EF4-FFF2-40B4-BE49-F238E27FC236}">
                <a16:creationId xmlns:a16="http://schemas.microsoft.com/office/drawing/2014/main" id="{4DA7A7BD-82B2-40DA-A60D-F1CC9D32CB44}"/>
              </a:ext>
            </a:extLst>
          </p:cNvPr>
          <p:cNvSpPr/>
          <p:nvPr/>
        </p:nvSpPr>
        <p:spPr>
          <a:xfrm>
            <a:off x="1518407" y="2570284"/>
            <a:ext cx="342900" cy="381000"/>
          </a:xfrm>
          <a:prstGeom prst="ellipse">
            <a:avLst/>
          </a:prstGeom>
          <a:ln w="127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9" name="TekstniOkvir 88">
            <a:extLst>
              <a:ext uri="{FF2B5EF4-FFF2-40B4-BE49-F238E27FC236}">
                <a16:creationId xmlns:a16="http://schemas.microsoft.com/office/drawing/2014/main" id="{0E078A25-85CF-43F2-B5A1-476E393E8400}"/>
              </a:ext>
            </a:extLst>
          </p:cNvPr>
          <p:cNvSpPr txBox="1"/>
          <p:nvPr/>
        </p:nvSpPr>
        <p:spPr>
          <a:xfrm>
            <a:off x="1889707" y="2581952"/>
            <a:ext cx="11471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kalt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  <p:sp>
        <p:nvSpPr>
          <p:cNvPr id="90" name="Elipsa 89">
            <a:extLst>
              <a:ext uri="{FF2B5EF4-FFF2-40B4-BE49-F238E27FC236}">
                <a16:creationId xmlns:a16="http://schemas.microsoft.com/office/drawing/2014/main" id="{882E73C7-9247-41C1-BFCF-19750C6B4BF9}"/>
              </a:ext>
            </a:extLst>
          </p:cNvPr>
          <p:cNvSpPr/>
          <p:nvPr/>
        </p:nvSpPr>
        <p:spPr>
          <a:xfrm>
            <a:off x="4692378" y="2589333"/>
            <a:ext cx="361950" cy="342900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2" name="TekstniOkvir 91">
            <a:extLst>
              <a:ext uri="{FF2B5EF4-FFF2-40B4-BE49-F238E27FC236}">
                <a16:creationId xmlns:a16="http://schemas.microsoft.com/office/drawing/2014/main" id="{BEE34E66-D5C2-422B-8468-08045DE7F64E}"/>
              </a:ext>
            </a:extLst>
          </p:cNvPr>
          <p:cNvSpPr txBox="1"/>
          <p:nvPr/>
        </p:nvSpPr>
        <p:spPr>
          <a:xfrm>
            <a:off x="5068766" y="2576118"/>
            <a:ext cx="635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weiß</a:t>
            </a:r>
            <a:endParaRPr lang="en-US" dirty="0"/>
          </a:p>
        </p:txBody>
      </p:sp>
      <p:sp>
        <p:nvSpPr>
          <p:cNvPr id="93" name="Elipsa 92">
            <a:extLst>
              <a:ext uri="{FF2B5EF4-FFF2-40B4-BE49-F238E27FC236}">
                <a16:creationId xmlns:a16="http://schemas.microsoft.com/office/drawing/2014/main" id="{B7D9922A-6C42-4C4E-988E-AEEBDC5FE98E}"/>
              </a:ext>
            </a:extLst>
          </p:cNvPr>
          <p:cNvSpPr/>
          <p:nvPr/>
        </p:nvSpPr>
        <p:spPr>
          <a:xfrm>
            <a:off x="7171325" y="2594096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5" name="TekstniOkvir 94">
            <a:extLst>
              <a:ext uri="{FF2B5EF4-FFF2-40B4-BE49-F238E27FC236}">
                <a16:creationId xmlns:a16="http://schemas.microsoft.com/office/drawing/2014/main" id="{A5EB5018-1EBF-4B28-BD7B-A81F8DFEDB91}"/>
              </a:ext>
            </a:extLst>
          </p:cNvPr>
          <p:cNvSpPr txBox="1"/>
          <p:nvPr/>
        </p:nvSpPr>
        <p:spPr>
          <a:xfrm>
            <a:off x="7460611" y="2543852"/>
            <a:ext cx="2021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spielen</a:t>
            </a:r>
            <a:endParaRPr lang="en-US" dirty="0"/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86DEDCC6-F576-4BEB-9A9F-F545C91A75B8}"/>
              </a:ext>
            </a:extLst>
          </p:cNvPr>
          <p:cNvSpPr/>
          <p:nvPr/>
        </p:nvSpPr>
        <p:spPr>
          <a:xfrm>
            <a:off x="2861257" y="3362898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8" name="TekstniOkvir 97">
            <a:extLst>
              <a:ext uri="{FF2B5EF4-FFF2-40B4-BE49-F238E27FC236}">
                <a16:creationId xmlns:a16="http://schemas.microsoft.com/office/drawing/2014/main" id="{1DC9CC8B-4A12-48A1-B19F-418CAFCE84D1}"/>
              </a:ext>
            </a:extLst>
          </p:cNvPr>
          <p:cNvSpPr txBox="1"/>
          <p:nvPr/>
        </p:nvSpPr>
        <p:spPr>
          <a:xfrm>
            <a:off x="3203720" y="3362898"/>
            <a:ext cx="6438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blau</a:t>
            </a:r>
            <a:endParaRPr lang="en-US" dirty="0"/>
          </a:p>
        </p:txBody>
      </p:sp>
      <p:sp>
        <p:nvSpPr>
          <p:cNvPr id="99" name="Elipsa 98">
            <a:extLst>
              <a:ext uri="{FF2B5EF4-FFF2-40B4-BE49-F238E27FC236}">
                <a16:creationId xmlns:a16="http://schemas.microsoft.com/office/drawing/2014/main" id="{C694AC1A-1BBE-48CC-A524-A0DD470FB44A}"/>
              </a:ext>
            </a:extLst>
          </p:cNvPr>
          <p:cNvSpPr/>
          <p:nvPr/>
        </p:nvSpPr>
        <p:spPr>
          <a:xfrm>
            <a:off x="5118333" y="3398855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1" name="TekstniOkvir 100">
            <a:extLst>
              <a:ext uri="{FF2B5EF4-FFF2-40B4-BE49-F238E27FC236}">
                <a16:creationId xmlns:a16="http://schemas.microsoft.com/office/drawing/2014/main" id="{1AF4B85C-A189-4C97-96C7-98B16F9254AB}"/>
              </a:ext>
            </a:extLst>
          </p:cNvPr>
          <p:cNvSpPr txBox="1"/>
          <p:nvPr/>
        </p:nvSpPr>
        <p:spPr>
          <a:xfrm>
            <a:off x="5461233" y="3344919"/>
            <a:ext cx="1524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Schneeflocken</a:t>
            </a:r>
            <a:endParaRPr lang="en-US" dirty="0"/>
          </a:p>
        </p:txBody>
      </p:sp>
      <p:sp>
        <p:nvSpPr>
          <p:cNvPr id="102" name="Elipsa 101">
            <a:extLst>
              <a:ext uri="{FF2B5EF4-FFF2-40B4-BE49-F238E27FC236}">
                <a16:creationId xmlns:a16="http://schemas.microsoft.com/office/drawing/2014/main" id="{80AAA6F8-BED3-4FF7-A1D7-171EEA20C74C}"/>
              </a:ext>
            </a:extLst>
          </p:cNvPr>
          <p:cNvSpPr/>
          <p:nvPr/>
        </p:nvSpPr>
        <p:spPr>
          <a:xfrm>
            <a:off x="8165669" y="3396567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4" name="TekstniOkvir 103">
            <a:extLst>
              <a:ext uri="{FF2B5EF4-FFF2-40B4-BE49-F238E27FC236}">
                <a16:creationId xmlns:a16="http://schemas.microsoft.com/office/drawing/2014/main" id="{4050E4D7-EECC-436C-90D5-3A531E00CC76}"/>
              </a:ext>
            </a:extLst>
          </p:cNvPr>
          <p:cNvSpPr txBox="1"/>
          <p:nvPr/>
        </p:nvSpPr>
        <p:spPr>
          <a:xfrm>
            <a:off x="8508569" y="3326941"/>
            <a:ext cx="1200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schneit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105" name="Elipsa 104">
            <a:extLst>
              <a:ext uri="{FF2B5EF4-FFF2-40B4-BE49-F238E27FC236}">
                <a16:creationId xmlns:a16="http://schemas.microsoft.com/office/drawing/2014/main" id="{949BB9C9-C93E-4502-8703-734103BFA005}"/>
              </a:ext>
            </a:extLst>
          </p:cNvPr>
          <p:cNvSpPr/>
          <p:nvPr/>
        </p:nvSpPr>
        <p:spPr>
          <a:xfrm>
            <a:off x="1518407" y="4268992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7" name="TekstniOkvir 106">
            <a:extLst>
              <a:ext uri="{FF2B5EF4-FFF2-40B4-BE49-F238E27FC236}">
                <a16:creationId xmlns:a16="http://schemas.microsoft.com/office/drawing/2014/main" id="{8A6942C3-2E48-4952-A1EB-6323079E5701}"/>
              </a:ext>
            </a:extLst>
          </p:cNvPr>
          <p:cNvSpPr txBox="1"/>
          <p:nvPr/>
        </p:nvSpPr>
        <p:spPr>
          <a:xfrm>
            <a:off x="1987316" y="4251013"/>
            <a:ext cx="18602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Schneeglöckchen</a:t>
            </a:r>
            <a:endParaRPr lang="en-US" dirty="0"/>
          </a:p>
        </p:txBody>
      </p:sp>
      <p:sp>
        <p:nvSpPr>
          <p:cNvPr id="108" name="Elipsa 107">
            <a:extLst>
              <a:ext uri="{FF2B5EF4-FFF2-40B4-BE49-F238E27FC236}">
                <a16:creationId xmlns:a16="http://schemas.microsoft.com/office/drawing/2014/main" id="{A167CCCC-CFE5-4E9D-B517-25418B6C5967}"/>
              </a:ext>
            </a:extLst>
          </p:cNvPr>
          <p:cNvSpPr/>
          <p:nvPr/>
        </p:nvSpPr>
        <p:spPr>
          <a:xfrm>
            <a:off x="4725866" y="4268992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0" name="TekstniOkvir 109">
            <a:extLst>
              <a:ext uri="{FF2B5EF4-FFF2-40B4-BE49-F238E27FC236}">
                <a16:creationId xmlns:a16="http://schemas.microsoft.com/office/drawing/2014/main" id="{DE96EF02-B0B3-4BA2-9216-3A9E9C4B9DA1}"/>
              </a:ext>
            </a:extLst>
          </p:cNvPr>
          <p:cNvSpPr txBox="1"/>
          <p:nvPr/>
        </p:nvSpPr>
        <p:spPr>
          <a:xfrm>
            <a:off x="5158792" y="4249898"/>
            <a:ext cx="1200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eislaufen</a:t>
            </a:r>
            <a:endParaRPr lang="en-US" dirty="0"/>
          </a:p>
        </p:txBody>
      </p:sp>
      <p:sp>
        <p:nvSpPr>
          <p:cNvPr id="111" name="Elipsa 110">
            <a:extLst>
              <a:ext uri="{FF2B5EF4-FFF2-40B4-BE49-F238E27FC236}">
                <a16:creationId xmlns:a16="http://schemas.microsoft.com/office/drawing/2014/main" id="{9FF0C961-885B-4CAC-BB14-D78809AC898A}"/>
              </a:ext>
            </a:extLst>
          </p:cNvPr>
          <p:cNvSpPr/>
          <p:nvPr/>
        </p:nvSpPr>
        <p:spPr>
          <a:xfrm>
            <a:off x="7342775" y="4249898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3" name="TekstniOkvir 112">
            <a:extLst>
              <a:ext uri="{FF2B5EF4-FFF2-40B4-BE49-F238E27FC236}">
                <a16:creationId xmlns:a16="http://schemas.microsoft.com/office/drawing/2014/main" id="{2A5B0D2A-DBCD-40CB-8149-CB5D35D78BB1}"/>
              </a:ext>
            </a:extLst>
          </p:cNvPr>
          <p:cNvSpPr txBox="1"/>
          <p:nvPr/>
        </p:nvSpPr>
        <p:spPr>
          <a:xfrm>
            <a:off x="7776607" y="4249790"/>
            <a:ext cx="1135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friert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114" name="Elipsa 113">
            <a:extLst>
              <a:ext uri="{FF2B5EF4-FFF2-40B4-BE49-F238E27FC236}">
                <a16:creationId xmlns:a16="http://schemas.microsoft.com/office/drawing/2014/main" id="{FA782607-55B9-4BF6-802E-9B0B0A0F2ACC}"/>
              </a:ext>
            </a:extLst>
          </p:cNvPr>
          <p:cNvSpPr/>
          <p:nvPr/>
        </p:nvSpPr>
        <p:spPr>
          <a:xfrm>
            <a:off x="2745995" y="5225824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6" name="TekstniOkvir 115">
            <a:extLst>
              <a:ext uri="{FF2B5EF4-FFF2-40B4-BE49-F238E27FC236}">
                <a16:creationId xmlns:a16="http://schemas.microsoft.com/office/drawing/2014/main" id="{AA9BB993-2BBF-4AD4-9FE7-E4E0A3563304}"/>
              </a:ext>
            </a:extLst>
          </p:cNvPr>
          <p:cNvSpPr txBox="1"/>
          <p:nvPr/>
        </p:nvSpPr>
        <p:spPr>
          <a:xfrm>
            <a:off x="3073777" y="5175085"/>
            <a:ext cx="6361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grün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117" name="Elipsa 116">
            <a:extLst>
              <a:ext uri="{FF2B5EF4-FFF2-40B4-BE49-F238E27FC236}">
                <a16:creationId xmlns:a16="http://schemas.microsoft.com/office/drawing/2014/main" id="{185B7BF3-AD88-48E2-9BD4-AF37AEC33425}"/>
              </a:ext>
            </a:extLst>
          </p:cNvPr>
          <p:cNvSpPr/>
          <p:nvPr/>
        </p:nvSpPr>
        <p:spPr>
          <a:xfrm>
            <a:off x="5361614" y="5264280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9" name="TekstniOkvir 118">
            <a:extLst>
              <a:ext uri="{FF2B5EF4-FFF2-40B4-BE49-F238E27FC236}">
                <a16:creationId xmlns:a16="http://schemas.microsoft.com/office/drawing/2014/main" id="{FD43142A-5974-4B45-9840-E205D4742EE1}"/>
              </a:ext>
            </a:extLst>
          </p:cNvPr>
          <p:cNvSpPr txBox="1"/>
          <p:nvPr/>
        </p:nvSpPr>
        <p:spPr>
          <a:xfrm>
            <a:off x="5704514" y="5228323"/>
            <a:ext cx="24611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Schneeburg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bauen</a:t>
            </a:r>
            <a:endParaRPr lang="en-US" dirty="0"/>
          </a:p>
        </p:txBody>
      </p:sp>
      <p:sp>
        <p:nvSpPr>
          <p:cNvPr id="120" name="Elipsa 119">
            <a:extLst>
              <a:ext uri="{FF2B5EF4-FFF2-40B4-BE49-F238E27FC236}">
                <a16:creationId xmlns:a16="http://schemas.microsoft.com/office/drawing/2014/main" id="{E2A7E9EB-58E4-43FF-8570-DA7815712344}"/>
              </a:ext>
            </a:extLst>
          </p:cNvPr>
          <p:cNvSpPr/>
          <p:nvPr/>
        </p:nvSpPr>
        <p:spPr>
          <a:xfrm>
            <a:off x="9213513" y="5246301"/>
            <a:ext cx="342900" cy="33337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2" name="TekstniOkvir 121">
            <a:extLst>
              <a:ext uri="{FF2B5EF4-FFF2-40B4-BE49-F238E27FC236}">
                <a16:creationId xmlns:a16="http://schemas.microsoft.com/office/drawing/2014/main" id="{F57BF06E-6C0E-4839-9717-88BAE08E476E}"/>
              </a:ext>
            </a:extLst>
          </p:cNvPr>
          <p:cNvSpPr txBox="1"/>
          <p:nvPr/>
        </p:nvSpPr>
        <p:spPr>
          <a:xfrm>
            <a:off x="9509262" y="5189867"/>
            <a:ext cx="17705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Tannenbäume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5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  <p:bldP spid="84" grpId="0" animBg="1"/>
      <p:bldP spid="87" grpId="0" animBg="1"/>
      <p:bldP spid="90" grpId="0" animBg="1"/>
      <p:bldP spid="93" grpId="0" animBg="1"/>
      <p:bldP spid="96" grpId="0" animBg="1"/>
      <p:bldP spid="99" grpId="0" animBg="1"/>
      <p:bldP spid="102" grpId="0" animBg="1"/>
      <p:bldP spid="105" grpId="0" animBg="1"/>
      <p:bldP spid="108" grpId="0" animBg="1"/>
      <p:bldP spid="111" grpId="0" animBg="1"/>
      <p:bldP spid="114" grpId="0" animBg="1"/>
      <p:bldP spid="117" grpId="0" animBg="1"/>
      <p:bldP spid="1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A47D6DF9-383F-4304-A91C-76BC690DA8B5}"/>
              </a:ext>
            </a:extLst>
          </p:cNvPr>
          <p:cNvSpPr txBox="1"/>
          <p:nvPr/>
        </p:nvSpPr>
        <p:spPr>
          <a:xfrm>
            <a:off x="998289" y="788565"/>
            <a:ext cx="4269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Beispiel</a:t>
            </a:r>
            <a:r>
              <a:rPr lang="en-US" dirty="0"/>
              <a:t>: </a:t>
            </a:r>
            <a:r>
              <a:rPr lang="en-US" b="1" dirty="0" err="1"/>
              <a:t>Wir</a:t>
            </a:r>
            <a:r>
              <a:rPr lang="en-US" b="1" dirty="0"/>
              <a:t> </a:t>
            </a:r>
            <a:r>
              <a:rPr lang="en-US" b="1" dirty="0" err="1"/>
              <a:t>beschreiben</a:t>
            </a:r>
            <a:r>
              <a:rPr lang="en-US" b="1" dirty="0"/>
              <a:t> </a:t>
            </a:r>
            <a:r>
              <a:rPr lang="en-US" b="1" dirty="0" err="1"/>
              <a:t>Winterbegriffe</a:t>
            </a:r>
            <a:endParaRPr lang="en-US" b="1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A66AB98-1479-45D1-AC2F-CD4C0AF24FE3}"/>
              </a:ext>
            </a:extLst>
          </p:cNvPr>
          <p:cNvSpPr txBox="1"/>
          <p:nvPr/>
        </p:nvSpPr>
        <p:spPr>
          <a:xfrm>
            <a:off x="998288" y="1501629"/>
            <a:ext cx="75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Die </a:t>
            </a:r>
            <a:r>
              <a:rPr lang="en-US" dirty="0" err="1"/>
              <a:t>Schneeflocke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weiß</a:t>
            </a:r>
            <a:r>
              <a:rPr lang="en-US" dirty="0"/>
              <a:t>. Sie hat </a:t>
            </a:r>
            <a:r>
              <a:rPr lang="en-US" dirty="0" err="1"/>
              <a:t>viele</a:t>
            </a:r>
            <a:r>
              <a:rPr lang="en-US" dirty="0"/>
              <a:t> Freunde...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4C52753A-1BCA-4AAF-ACC3-1B8DD403378E}"/>
              </a:ext>
            </a:extLst>
          </p:cNvPr>
          <p:cNvSpPr txBox="1"/>
          <p:nvPr/>
        </p:nvSpPr>
        <p:spPr>
          <a:xfrm>
            <a:off x="998287" y="2509868"/>
            <a:ext cx="75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Der Schneemann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weiß</a:t>
            </a:r>
            <a:r>
              <a:rPr lang="en-US" dirty="0"/>
              <a:t>. Er hat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Familie</a:t>
            </a:r>
            <a:r>
              <a:rPr lang="en-US" dirty="0"/>
              <a:t>…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9B54E88F-9346-480A-AC03-5E79904F9306}"/>
              </a:ext>
            </a:extLst>
          </p:cNvPr>
          <p:cNvSpPr txBox="1"/>
          <p:nvPr/>
        </p:nvSpPr>
        <p:spPr>
          <a:xfrm>
            <a:off x="998286" y="3332470"/>
            <a:ext cx="75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Der </a:t>
            </a:r>
            <a:r>
              <a:rPr lang="en-US" dirty="0" err="1"/>
              <a:t>Schneeball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weiß</a:t>
            </a:r>
            <a:r>
              <a:rPr lang="en-US" dirty="0"/>
              <a:t>. Er </a:t>
            </a:r>
            <a:r>
              <a:rPr lang="en-US" dirty="0" err="1"/>
              <a:t>ärgert</a:t>
            </a:r>
            <a:r>
              <a:rPr lang="en-US" dirty="0"/>
              <a:t> </a:t>
            </a:r>
            <a:r>
              <a:rPr lang="en-US" dirty="0" err="1"/>
              <a:t>sich</a:t>
            </a:r>
            <a:r>
              <a:rPr lang="en-US" dirty="0"/>
              <a:t>…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6BB9B2C7-DA79-4FE8-8AAA-9AC2AA58BB9D}"/>
              </a:ext>
            </a:extLst>
          </p:cNvPr>
          <p:cNvSpPr txBox="1"/>
          <p:nvPr/>
        </p:nvSpPr>
        <p:spPr>
          <a:xfrm>
            <a:off x="998285" y="4243209"/>
            <a:ext cx="75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Der Tannenbaum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grün</a:t>
            </a:r>
            <a:r>
              <a:rPr lang="en-US" dirty="0"/>
              <a:t>. Er </a:t>
            </a:r>
            <a:r>
              <a:rPr lang="en-US" dirty="0" err="1"/>
              <a:t>heißt</a:t>
            </a:r>
            <a:r>
              <a:rPr lang="en-US" dirty="0"/>
              <a:t>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8FA7BD3E-28D7-494C-9D88-0A9BDC98B62C}"/>
              </a:ext>
            </a:extLst>
          </p:cNvPr>
          <p:cNvSpPr txBox="1"/>
          <p:nvPr/>
        </p:nvSpPr>
        <p:spPr>
          <a:xfrm>
            <a:off x="998285" y="5230044"/>
            <a:ext cx="75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Das </a:t>
            </a:r>
            <a:r>
              <a:rPr lang="en-US" dirty="0" err="1"/>
              <a:t>Schneeglöckchen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weiß</a:t>
            </a:r>
            <a:r>
              <a:rPr lang="en-US" dirty="0"/>
              <a:t>. Es </a:t>
            </a:r>
            <a:r>
              <a:rPr lang="en-US" dirty="0" err="1"/>
              <a:t>wohnt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Schnee…</a:t>
            </a:r>
          </a:p>
        </p:txBody>
      </p:sp>
    </p:spTree>
    <p:extLst>
      <p:ext uri="{BB962C8B-B14F-4D97-AF65-F5344CB8AC3E}">
        <p14:creationId xmlns:p14="http://schemas.microsoft.com/office/powerpoint/2010/main" val="384046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149</Words>
  <Application>Microsoft Office PowerPoint</Application>
  <PresentationFormat>Široki zaslon</PresentationFormat>
  <Paragraphs>68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LÖSUNGEN UND BEISPIELE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LÖSUNGEN UND BEISPIELE</dc:title>
  <dc:creator>Irena Pehar Miklenić</dc:creator>
  <cp:lastModifiedBy>Irena Pehar Miklenić</cp:lastModifiedBy>
  <cp:revision>8</cp:revision>
  <dcterms:created xsi:type="dcterms:W3CDTF">2021-01-20T01:25:41Z</dcterms:created>
  <dcterms:modified xsi:type="dcterms:W3CDTF">2021-01-20T02:23:28Z</dcterms:modified>
</cp:coreProperties>
</file>