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8953500" cy="7505700"/>
  <p:notesSz cx="6858000" cy="9144000"/>
  <p:embeddedFontLst>
    <p:embeddedFont>
      <p:font typeface="League Spartan" panose="00000800000000000000"/>
      <p:bold r:id="rId22"/>
    </p:embeddedFont>
    <p:embeddedFont>
      <p:font typeface="Inter" panose="020B0502030000000004"/>
      <p:regular r:id="rId23"/>
    </p:embeddedFont>
    <p:embeddedFont>
      <p:font typeface="Pacifico" panose="00000500000000000000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24.svg"/><Relationship Id="rId23" Type="http://schemas.openxmlformats.org/officeDocument/2006/relationships/image" Target="../media/image23.png"/><Relationship Id="rId22" Type="http://schemas.openxmlformats.org/officeDocument/2006/relationships/image" Target="../media/image22.svg"/><Relationship Id="rId21" Type="http://schemas.openxmlformats.org/officeDocument/2006/relationships/image" Target="../media/image21.png"/><Relationship Id="rId20" Type="http://schemas.openxmlformats.org/officeDocument/2006/relationships/image" Target="../media/image20.svg"/><Relationship Id="rId2" Type="http://schemas.openxmlformats.org/officeDocument/2006/relationships/image" Target="../media/image2.svg"/><Relationship Id="rId19" Type="http://schemas.openxmlformats.org/officeDocument/2006/relationships/image" Target="../media/image19.png"/><Relationship Id="rId18" Type="http://schemas.openxmlformats.org/officeDocument/2006/relationships/image" Target="../media/image18.svg"/><Relationship Id="rId17" Type="http://schemas.openxmlformats.org/officeDocument/2006/relationships/image" Target="../media/image17.png"/><Relationship Id="rId16" Type="http://schemas.openxmlformats.org/officeDocument/2006/relationships/image" Target="../media/image16.svg"/><Relationship Id="rId15" Type="http://schemas.openxmlformats.org/officeDocument/2006/relationships/image" Target="../media/image15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82508" y="526730"/>
            <a:ext cx="2491188" cy="3925942"/>
          </a:xfrm>
          <a:custGeom>
            <a:avLst/>
            <a:gdLst/>
            <a:ahLst/>
            <a:cxnLst/>
            <a:rect l="l" t="t" r="r" b="b"/>
            <a:pathLst>
              <a:path w="2491188" h="3925942">
                <a:moveTo>
                  <a:pt x="0" y="0"/>
                </a:moveTo>
                <a:lnTo>
                  <a:pt x="2491188" y="0"/>
                </a:lnTo>
                <a:lnTo>
                  <a:pt x="2491188" y="3925941"/>
                </a:lnTo>
                <a:lnTo>
                  <a:pt x="0" y="392594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41475" y="1762998"/>
            <a:ext cx="2003988" cy="3360346"/>
          </a:xfrm>
          <a:custGeom>
            <a:avLst/>
            <a:gdLst/>
            <a:ahLst/>
            <a:cxnLst/>
            <a:rect l="l" t="t" r="r" b="b"/>
            <a:pathLst>
              <a:path w="2003988" h="3360346">
                <a:moveTo>
                  <a:pt x="0" y="0"/>
                </a:moveTo>
                <a:lnTo>
                  <a:pt x="2003988" y="0"/>
                </a:lnTo>
                <a:lnTo>
                  <a:pt x="2003988" y="3360345"/>
                </a:lnTo>
                <a:lnTo>
                  <a:pt x="0" y="3360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3255" y="2135849"/>
            <a:ext cx="2120238" cy="2614643"/>
          </a:xfrm>
          <a:custGeom>
            <a:avLst/>
            <a:gdLst/>
            <a:ahLst/>
            <a:cxnLst/>
            <a:rect l="l" t="t" r="r" b="b"/>
            <a:pathLst>
              <a:path w="2120238" h="2614643">
                <a:moveTo>
                  <a:pt x="0" y="0"/>
                </a:moveTo>
                <a:lnTo>
                  <a:pt x="2120238" y="0"/>
                </a:lnTo>
                <a:lnTo>
                  <a:pt x="2120238" y="2614643"/>
                </a:lnTo>
                <a:lnTo>
                  <a:pt x="0" y="2614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80268" y="3084546"/>
            <a:ext cx="10114035" cy="6472983"/>
          </a:xfrm>
          <a:custGeom>
            <a:avLst/>
            <a:gdLst/>
            <a:ahLst/>
            <a:cxnLst/>
            <a:rect l="l" t="t" r="r" b="b"/>
            <a:pathLst>
              <a:path w="10114035" h="6472983">
                <a:moveTo>
                  <a:pt x="0" y="0"/>
                </a:moveTo>
                <a:lnTo>
                  <a:pt x="10114036" y="0"/>
                </a:lnTo>
                <a:lnTo>
                  <a:pt x="10114036" y="6472983"/>
                </a:lnTo>
                <a:lnTo>
                  <a:pt x="0" y="6472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83071">
            <a:off x="-807537" y="5015296"/>
            <a:ext cx="2654305" cy="2065532"/>
          </a:xfrm>
          <a:custGeom>
            <a:avLst/>
            <a:gdLst/>
            <a:ahLst/>
            <a:cxnLst/>
            <a:rect l="l" t="t" r="r" b="b"/>
            <a:pathLst>
              <a:path w="2654305" h="2065532">
                <a:moveTo>
                  <a:pt x="0" y="0"/>
                </a:moveTo>
                <a:lnTo>
                  <a:pt x="2654305" y="0"/>
                </a:lnTo>
                <a:lnTo>
                  <a:pt x="2654305" y="2065532"/>
                </a:lnTo>
                <a:lnTo>
                  <a:pt x="0" y="20655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66243" y="5279490"/>
            <a:ext cx="2267524" cy="1764546"/>
          </a:xfrm>
          <a:custGeom>
            <a:avLst/>
            <a:gdLst/>
            <a:ahLst/>
            <a:cxnLst/>
            <a:rect l="l" t="t" r="r" b="b"/>
            <a:pathLst>
              <a:path w="2267524" h="1764546">
                <a:moveTo>
                  <a:pt x="0" y="0"/>
                </a:moveTo>
                <a:lnTo>
                  <a:pt x="2267525" y="0"/>
                </a:lnTo>
                <a:lnTo>
                  <a:pt x="2267525" y="1764546"/>
                </a:lnTo>
                <a:lnTo>
                  <a:pt x="0" y="17645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2848">
            <a:off x="482832" y="-241068"/>
            <a:ext cx="1983276" cy="1983276"/>
          </a:xfrm>
          <a:custGeom>
            <a:avLst/>
            <a:gdLst/>
            <a:ahLst/>
            <a:cxnLst/>
            <a:rect l="l" t="t" r="r" b="b"/>
            <a:pathLst>
              <a:path w="1983276" h="1983276">
                <a:moveTo>
                  <a:pt x="0" y="0"/>
                </a:moveTo>
                <a:lnTo>
                  <a:pt x="1983276" y="0"/>
                </a:lnTo>
                <a:lnTo>
                  <a:pt x="1983276" y="1983276"/>
                </a:lnTo>
                <a:lnTo>
                  <a:pt x="0" y="1983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79030" y="526730"/>
            <a:ext cx="467988" cy="447681"/>
          </a:xfrm>
          <a:custGeom>
            <a:avLst/>
            <a:gdLst/>
            <a:ahLst/>
            <a:cxnLst/>
            <a:rect l="l" t="t" r="r" b="b"/>
            <a:pathLst>
              <a:path w="467988" h="447681">
                <a:moveTo>
                  <a:pt x="0" y="0"/>
                </a:moveTo>
                <a:lnTo>
                  <a:pt x="467988" y="0"/>
                </a:lnTo>
                <a:lnTo>
                  <a:pt x="467988" y="447680"/>
                </a:lnTo>
                <a:lnTo>
                  <a:pt x="0" y="4476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6390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01876" y="5125405"/>
            <a:ext cx="4549748" cy="4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2810">
                <a:solidFill>
                  <a:srgbClr val="F6C79D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ZAGREB U SLICI I PRIČI</a:t>
            </a:r>
            <a:endParaRPr lang="en-US" sz="2810">
              <a:solidFill>
                <a:srgbClr val="F6C79D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19616" y="1982987"/>
            <a:ext cx="467988" cy="447681"/>
          </a:xfrm>
          <a:custGeom>
            <a:avLst/>
            <a:gdLst/>
            <a:ahLst/>
            <a:cxnLst/>
            <a:rect l="l" t="t" r="r" b="b"/>
            <a:pathLst>
              <a:path w="467988" h="447681">
                <a:moveTo>
                  <a:pt x="0" y="0"/>
                </a:moveTo>
                <a:lnTo>
                  <a:pt x="467987" y="0"/>
                </a:lnTo>
                <a:lnTo>
                  <a:pt x="467987" y="447681"/>
                </a:lnTo>
                <a:lnTo>
                  <a:pt x="0" y="4476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6390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43567" y="4452671"/>
            <a:ext cx="369457" cy="353426"/>
          </a:xfrm>
          <a:custGeom>
            <a:avLst/>
            <a:gdLst/>
            <a:ahLst/>
            <a:cxnLst/>
            <a:rect l="l" t="t" r="r" b="b"/>
            <a:pathLst>
              <a:path w="369457" h="353426">
                <a:moveTo>
                  <a:pt x="0" y="0"/>
                </a:moveTo>
                <a:lnTo>
                  <a:pt x="369457" y="0"/>
                </a:lnTo>
                <a:lnTo>
                  <a:pt x="369457" y="353426"/>
                </a:lnTo>
                <a:lnTo>
                  <a:pt x="0" y="3534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65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6390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81551" y="3920723"/>
            <a:ext cx="395199" cy="378050"/>
          </a:xfrm>
          <a:custGeom>
            <a:avLst/>
            <a:gdLst/>
            <a:ahLst/>
            <a:cxnLst/>
            <a:rect l="l" t="t" r="r" b="b"/>
            <a:pathLst>
              <a:path w="395199" h="378050">
                <a:moveTo>
                  <a:pt x="0" y="0"/>
                </a:moveTo>
                <a:lnTo>
                  <a:pt x="395199" y="0"/>
                </a:lnTo>
                <a:lnTo>
                  <a:pt x="395199" y="378051"/>
                </a:lnTo>
                <a:lnTo>
                  <a:pt x="0" y="378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65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6390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65331" y="6726555"/>
            <a:ext cx="2022838" cy="24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1460">
                <a:solidFill>
                  <a:srgbClr val="735E59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2025./2026.</a:t>
            </a:r>
            <a:endParaRPr lang="en-US" sz="1460">
              <a:solidFill>
                <a:srgbClr val="735E59"/>
              </a:solidFill>
              <a:latin typeface="Inter" panose="020B0502030000000004"/>
              <a:ea typeface="Inter" panose="020B0502030000000004"/>
              <a:cs typeface="Inter" panose="020B0502030000000004"/>
              <a:sym typeface="Inter" panose="020B05020300000000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74470" y="5520880"/>
            <a:ext cx="6004560" cy="80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0"/>
              </a:lnSpc>
              <a:spcBef>
                <a:spcPct val="0"/>
              </a:spcBef>
            </a:pPr>
            <a:r>
              <a:rPr lang="en-US" sz="4705">
                <a:solidFill>
                  <a:srgbClr val="94B6C7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rPr>
              <a:t>Projekt 4. c razreda</a:t>
            </a:r>
            <a:endParaRPr lang="en-US" sz="4705">
              <a:solidFill>
                <a:srgbClr val="94B6C7"/>
              </a:solidFill>
              <a:latin typeface="Pacifico" panose="00000500000000000000"/>
              <a:ea typeface="Pacifico" panose="00000500000000000000"/>
              <a:cs typeface="Pacifico" panose="00000500000000000000"/>
              <a:sym typeface="Pacifico" panose="0000050000000000000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069291" y="6686299"/>
            <a:ext cx="388078" cy="357737"/>
          </a:xfrm>
          <a:custGeom>
            <a:avLst/>
            <a:gdLst/>
            <a:ahLst/>
            <a:cxnLst/>
            <a:rect l="l" t="t" r="r" b="b"/>
            <a:pathLst>
              <a:path w="388078" h="357737">
                <a:moveTo>
                  <a:pt x="0" y="0"/>
                </a:moveTo>
                <a:lnTo>
                  <a:pt x="388077" y="0"/>
                </a:lnTo>
                <a:lnTo>
                  <a:pt x="388077" y="357737"/>
                </a:lnTo>
                <a:lnTo>
                  <a:pt x="0" y="3577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89335" y="7147963"/>
            <a:ext cx="388078" cy="357737"/>
          </a:xfrm>
          <a:custGeom>
            <a:avLst/>
            <a:gdLst/>
            <a:ahLst/>
            <a:cxnLst/>
            <a:rect l="l" t="t" r="r" b="b"/>
            <a:pathLst>
              <a:path w="388078" h="357737">
                <a:moveTo>
                  <a:pt x="0" y="0"/>
                </a:moveTo>
                <a:lnTo>
                  <a:pt x="388078" y="0"/>
                </a:lnTo>
                <a:lnTo>
                  <a:pt x="388078" y="357737"/>
                </a:lnTo>
                <a:lnTo>
                  <a:pt x="0" y="35773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75000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476750" y="4228831"/>
            <a:ext cx="467988" cy="447681"/>
          </a:xfrm>
          <a:custGeom>
            <a:avLst/>
            <a:gdLst/>
            <a:ahLst/>
            <a:cxnLst/>
            <a:rect l="l" t="t" r="r" b="b"/>
            <a:pathLst>
              <a:path w="467988" h="447681">
                <a:moveTo>
                  <a:pt x="0" y="0"/>
                </a:moveTo>
                <a:lnTo>
                  <a:pt x="467988" y="0"/>
                </a:lnTo>
                <a:lnTo>
                  <a:pt x="467988" y="447681"/>
                </a:lnTo>
                <a:lnTo>
                  <a:pt x="0" y="4476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63904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2337"/>
            <a:ext cx="8953500" cy="6301026"/>
          </a:xfrm>
          <a:custGeom>
            <a:avLst/>
            <a:gdLst/>
            <a:ahLst/>
            <a:cxnLst/>
            <a:rect l="l" t="t" r="r" b="b"/>
            <a:pathLst>
              <a:path w="8953500" h="6301026">
                <a:moveTo>
                  <a:pt x="0" y="0"/>
                </a:moveTo>
                <a:lnTo>
                  <a:pt x="8953500" y="0"/>
                </a:lnTo>
                <a:lnTo>
                  <a:pt x="8953500" y="6301026"/>
                </a:lnTo>
                <a:lnTo>
                  <a:pt x="0" y="630102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85549"/>
            <a:ext cx="8953500" cy="6334601"/>
          </a:xfrm>
          <a:custGeom>
            <a:avLst/>
            <a:gdLst/>
            <a:ahLst/>
            <a:cxnLst/>
            <a:rect l="l" t="t" r="r" b="b"/>
            <a:pathLst>
              <a:path w="8953500" h="6334601">
                <a:moveTo>
                  <a:pt x="0" y="0"/>
                </a:moveTo>
                <a:lnTo>
                  <a:pt x="8953500" y="0"/>
                </a:lnTo>
                <a:lnTo>
                  <a:pt x="8953500" y="6334602"/>
                </a:lnTo>
                <a:lnTo>
                  <a:pt x="0" y="633460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4357"/>
            <a:ext cx="8953500" cy="6356985"/>
          </a:xfrm>
          <a:custGeom>
            <a:avLst/>
            <a:gdLst/>
            <a:ahLst/>
            <a:cxnLst/>
            <a:rect l="l" t="t" r="r" b="b"/>
            <a:pathLst>
              <a:path w="8953500" h="6356985">
                <a:moveTo>
                  <a:pt x="0" y="0"/>
                </a:moveTo>
                <a:lnTo>
                  <a:pt x="8953500" y="0"/>
                </a:lnTo>
                <a:lnTo>
                  <a:pt x="8953500" y="6356986"/>
                </a:lnTo>
                <a:lnTo>
                  <a:pt x="0" y="635698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57570"/>
            <a:ext cx="8953500" cy="6390561"/>
          </a:xfrm>
          <a:custGeom>
            <a:avLst/>
            <a:gdLst/>
            <a:ahLst/>
            <a:cxnLst/>
            <a:rect l="l" t="t" r="r" b="b"/>
            <a:pathLst>
              <a:path w="8953500" h="6390561">
                <a:moveTo>
                  <a:pt x="0" y="0"/>
                </a:moveTo>
                <a:lnTo>
                  <a:pt x="8953500" y="0"/>
                </a:lnTo>
                <a:lnTo>
                  <a:pt x="8953500" y="6390560"/>
                </a:lnTo>
                <a:lnTo>
                  <a:pt x="0" y="639056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3166"/>
            <a:ext cx="8953500" cy="6379369"/>
          </a:xfrm>
          <a:custGeom>
            <a:avLst/>
            <a:gdLst/>
            <a:ahLst/>
            <a:cxnLst/>
            <a:rect l="l" t="t" r="r" b="b"/>
            <a:pathLst>
              <a:path w="8953500" h="6379369">
                <a:moveTo>
                  <a:pt x="0" y="0"/>
                </a:moveTo>
                <a:lnTo>
                  <a:pt x="8953500" y="0"/>
                </a:lnTo>
                <a:lnTo>
                  <a:pt x="8953500" y="6379368"/>
                </a:lnTo>
                <a:lnTo>
                  <a:pt x="0" y="637936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6741"/>
            <a:ext cx="8953500" cy="6312218"/>
          </a:xfrm>
          <a:custGeom>
            <a:avLst/>
            <a:gdLst/>
            <a:ahLst/>
            <a:cxnLst/>
            <a:rect l="l" t="t" r="r" b="b"/>
            <a:pathLst>
              <a:path w="8953500" h="6312218">
                <a:moveTo>
                  <a:pt x="0" y="0"/>
                </a:moveTo>
                <a:lnTo>
                  <a:pt x="8953500" y="0"/>
                </a:lnTo>
                <a:lnTo>
                  <a:pt x="8953500" y="6312218"/>
                </a:lnTo>
                <a:lnTo>
                  <a:pt x="0" y="63122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9953"/>
            <a:ext cx="8953500" cy="6345793"/>
          </a:xfrm>
          <a:custGeom>
            <a:avLst/>
            <a:gdLst/>
            <a:ahLst/>
            <a:cxnLst/>
            <a:rect l="l" t="t" r="r" b="b"/>
            <a:pathLst>
              <a:path w="8953500" h="6345793">
                <a:moveTo>
                  <a:pt x="0" y="0"/>
                </a:moveTo>
                <a:lnTo>
                  <a:pt x="8953500" y="0"/>
                </a:lnTo>
                <a:lnTo>
                  <a:pt x="8953500" y="6345794"/>
                </a:lnTo>
                <a:lnTo>
                  <a:pt x="0" y="63457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1145"/>
            <a:ext cx="8953500" cy="6323409"/>
          </a:xfrm>
          <a:custGeom>
            <a:avLst/>
            <a:gdLst/>
            <a:ahLst/>
            <a:cxnLst/>
            <a:rect l="l" t="t" r="r" b="b"/>
            <a:pathLst>
              <a:path w="8953500" h="6323409">
                <a:moveTo>
                  <a:pt x="0" y="0"/>
                </a:moveTo>
                <a:lnTo>
                  <a:pt x="8953500" y="0"/>
                </a:lnTo>
                <a:lnTo>
                  <a:pt x="8953500" y="6323410"/>
                </a:lnTo>
                <a:lnTo>
                  <a:pt x="0" y="632341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1145"/>
            <a:ext cx="8953500" cy="6323409"/>
          </a:xfrm>
          <a:custGeom>
            <a:avLst/>
            <a:gdLst/>
            <a:ahLst/>
            <a:cxnLst/>
            <a:rect l="l" t="t" r="r" b="b"/>
            <a:pathLst>
              <a:path w="8953500" h="6323409">
                <a:moveTo>
                  <a:pt x="0" y="0"/>
                </a:moveTo>
                <a:lnTo>
                  <a:pt x="8953500" y="0"/>
                </a:lnTo>
                <a:lnTo>
                  <a:pt x="8953500" y="6323410"/>
                </a:lnTo>
                <a:lnTo>
                  <a:pt x="0" y="632341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6716"/>
            <a:ext cx="8953500" cy="6323409"/>
          </a:xfrm>
          <a:custGeom>
            <a:avLst/>
            <a:gdLst/>
            <a:ahLst/>
            <a:cxnLst/>
            <a:rect l="l" t="t" r="r" b="b"/>
            <a:pathLst>
              <a:path w="8953500" h="6323409">
                <a:moveTo>
                  <a:pt x="0" y="0"/>
                </a:moveTo>
                <a:lnTo>
                  <a:pt x="8953500" y="0"/>
                </a:lnTo>
                <a:lnTo>
                  <a:pt x="8953500" y="6323410"/>
                </a:lnTo>
                <a:lnTo>
                  <a:pt x="0" y="632341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1145"/>
            <a:ext cx="8953500" cy="6323409"/>
          </a:xfrm>
          <a:custGeom>
            <a:avLst/>
            <a:gdLst/>
            <a:ahLst/>
            <a:cxnLst/>
            <a:rect l="l" t="t" r="r" b="b"/>
            <a:pathLst>
              <a:path w="8953500" h="6323409">
                <a:moveTo>
                  <a:pt x="0" y="0"/>
                </a:moveTo>
                <a:lnTo>
                  <a:pt x="8953500" y="0"/>
                </a:lnTo>
                <a:lnTo>
                  <a:pt x="8953500" y="6323410"/>
                </a:lnTo>
                <a:lnTo>
                  <a:pt x="0" y="632341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6741"/>
            <a:ext cx="8953500" cy="6312218"/>
          </a:xfrm>
          <a:custGeom>
            <a:avLst/>
            <a:gdLst/>
            <a:ahLst/>
            <a:cxnLst/>
            <a:rect l="l" t="t" r="r" b="b"/>
            <a:pathLst>
              <a:path w="8953500" h="6312218">
                <a:moveTo>
                  <a:pt x="0" y="0"/>
                </a:moveTo>
                <a:lnTo>
                  <a:pt x="8953500" y="0"/>
                </a:lnTo>
                <a:lnTo>
                  <a:pt x="8953500" y="6312218"/>
                </a:lnTo>
                <a:lnTo>
                  <a:pt x="0" y="63122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1145"/>
            <a:ext cx="8953500" cy="6323409"/>
          </a:xfrm>
          <a:custGeom>
            <a:avLst/>
            <a:gdLst/>
            <a:ahLst/>
            <a:cxnLst/>
            <a:rect l="l" t="t" r="r" b="b"/>
            <a:pathLst>
              <a:path w="8953500" h="6323409">
                <a:moveTo>
                  <a:pt x="0" y="0"/>
                </a:moveTo>
                <a:lnTo>
                  <a:pt x="8953500" y="0"/>
                </a:lnTo>
                <a:lnTo>
                  <a:pt x="8953500" y="6323410"/>
                </a:lnTo>
                <a:lnTo>
                  <a:pt x="0" y="632341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4357"/>
            <a:ext cx="8953500" cy="6356985"/>
          </a:xfrm>
          <a:custGeom>
            <a:avLst/>
            <a:gdLst/>
            <a:ahLst/>
            <a:cxnLst/>
            <a:rect l="l" t="t" r="r" b="b"/>
            <a:pathLst>
              <a:path w="8953500" h="6356985">
                <a:moveTo>
                  <a:pt x="0" y="0"/>
                </a:moveTo>
                <a:lnTo>
                  <a:pt x="8953500" y="0"/>
                </a:lnTo>
                <a:lnTo>
                  <a:pt x="8953500" y="6356986"/>
                </a:lnTo>
                <a:lnTo>
                  <a:pt x="0" y="635698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9953"/>
            <a:ext cx="8862973" cy="6281632"/>
          </a:xfrm>
          <a:custGeom>
            <a:avLst/>
            <a:gdLst/>
            <a:ahLst/>
            <a:cxnLst/>
            <a:rect l="l" t="t" r="r" b="b"/>
            <a:pathLst>
              <a:path w="8862973" h="6281632">
                <a:moveTo>
                  <a:pt x="0" y="0"/>
                </a:moveTo>
                <a:lnTo>
                  <a:pt x="8862973" y="0"/>
                </a:lnTo>
                <a:lnTo>
                  <a:pt x="8862973" y="6281632"/>
                </a:lnTo>
                <a:lnTo>
                  <a:pt x="0" y="628163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WPS Presentation</Application>
  <PresentationFormat>On-screen Show (4:3)</PresentationFormat>
  <Paragraphs>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League Spartan</vt:lpstr>
      <vt:lpstr>Inter</vt:lpstr>
      <vt:lpstr>Pacifico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Book Day. International Book Day</dc:title>
  <dc:creator/>
  <cp:lastModifiedBy>Iskra Žderić</cp:lastModifiedBy>
  <cp:revision>2</cp:revision>
  <dcterms:created xsi:type="dcterms:W3CDTF">2006-08-16T00:00:00Z</dcterms:created>
  <dcterms:modified xsi:type="dcterms:W3CDTF">2026-06-19T09:22:11Z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17AC09F327D24C0A943D9DE90190C217_13</vt:lpwstr>
  </property>
  <property fmtid="{D5CDD505-2E9C-101B-9397-08002B2CF9AE}" pid="3" name="KSOProductBuildVer">
    <vt:lpwstr>1033-12.2.0.22549</vt:lpwstr>
  </property>
</Properties>
</file>