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82478D-F2BC-4751-A4B9-AA47E5F74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C8BEF39-C639-49D0-AC03-B1392BDB6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BB22D15-54F6-4375-9E27-8AB28C53F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FDAB-75DE-4E81-A845-4FF6D584128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5E51652-7B84-4EF9-A34B-48E43856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9AADE32-5515-4AD9-A214-5FE188E06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866B-5C9F-4F0A-A090-424CDF84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F442E7-448B-4F90-B4A8-56A78CF84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260B908-EBE0-4381-A104-90133F719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0D60569-6230-4B9E-A7D0-66EF42D8F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FDAB-75DE-4E81-A845-4FF6D584128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68BABB4-F510-420F-A1A5-507A7E32B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8F6A34-8C60-45A5-8171-C3A215E2F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866B-5C9F-4F0A-A090-424CDF84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6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9BEBF8D-106B-49ED-89FE-999056D2E5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ED36604-F8BE-42D0-88F7-E572F07E6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BEE6B92-D49D-4BCE-BF29-2AA5657F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FDAB-75DE-4E81-A845-4FF6D584128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5389613-1524-4354-B08A-03FD977C3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7B9D626-2E09-4C54-8970-5F4273E2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866B-5C9F-4F0A-A090-424CDF84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7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4C7A0A-443A-4095-8783-D74180A3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8A977F-206A-4327-B226-9FFB933A7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3EB2E6C-3FAF-431E-B11D-AE476358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FDAB-75DE-4E81-A845-4FF6D584128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C7F04F0-7AA1-4B8A-8E1D-E551BCA1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342C6A2-A74A-4193-94BD-30EB0541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866B-5C9F-4F0A-A090-424CDF84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1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209EAA-04E6-40E8-81BD-53BAA32C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3B8048E-FB0B-4E27-87A1-0C418E9C8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6A5E0A2-2E2E-4B20-BB96-D2B7843AE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FDAB-75DE-4E81-A845-4FF6D584128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A61BDFC-50D5-4494-9783-3E93CA3C8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06BE1F-C543-4DE3-986D-347EE272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866B-5C9F-4F0A-A090-424CDF84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36A5E5-3A10-4895-A729-D9ECEFA72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06586E-C81E-47EF-BC9C-1A0F2A419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14B35AD-1E04-4EA4-913D-FB347CCB9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281EF26-17B4-421B-A4F1-7C35A1305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FDAB-75DE-4E81-A845-4FF6D584128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4AD1CBC-DA61-474E-A9CE-4878871AD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EEB2D43-6F36-4D87-B9C7-70DA2D2D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866B-5C9F-4F0A-A090-424CDF84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1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D491F6-6FEE-4C95-881E-B94296C73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3334F41-A9FB-4109-9887-5C0A7D4D7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184A916-19F5-43FF-8A39-26FE836B8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263D0FC-EA9F-4AE2-8069-C26FC2D4E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0269C23-7477-476F-803E-783B813ED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AF96349-277B-49C0-B4D1-3136D479E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FDAB-75DE-4E81-A845-4FF6D584128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E6FEE61-7A45-4885-BA6B-8E3CB89E8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3CD3BD5-761C-4B38-8CBC-A2F75DB8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866B-5C9F-4F0A-A090-424CDF84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5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BAA203-321C-4BF2-A92F-DBF268003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297E4BF-F1BF-4C7A-8C6F-C81C9DE1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FDAB-75DE-4E81-A845-4FF6D584128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A23FBFB-EEB9-408C-801D-B558AD4A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B375162-AE6E-4AE3-AD47-8F5F1D75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866B-5C9F-4F0A-A090-424CDF84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6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996DF1E-9848-456C-A47B-5B14B5098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FDAB-75DE-4E81-A845-4FF6D584128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146AACE-CFE5-4429-93F5-4B46400A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A8885DE-0A6F-40A1-818C-49907560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866B-5C9F-4F0A-A090-424CDF84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0E4D6B-67F2-4265-9781-83C1F52C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C5AA01C-4647-49C5-8241-DCDA94CCF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2287B8C-EBC1-402B-B774-132088D5C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2BAC9D8-F677-4E14-B3E1-4DCC3271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FDAB-75DE-4E81-A845-4FF6D584128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FE6EF7B-A684-46CD-B542-A79DF1BC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17B0B13-AD05-4D21-B688-2DAD45A3A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866B-5C9F-4F0A-A090-424CDF84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6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11D693-7763-4E74-B9E4-1BE5FC8C3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5C63016-E6B5-422F-B10D-DED3B3139A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BED8E5E-95D6-499C-90E3-3A22417DB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EDE2126-EACB-49C1-A36E-ECAB6469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FDAB-75DE-4E81-A845-4FF6D584128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EB880D-8407-4D60-8B32-BF3CBFFE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A78E0AA-5F05-4BD8-A002-36D83150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1866B-5C9F-4F0A-A090-424CDF84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5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44BD507-2D02-4242-9FD2-26EC35A6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E3C566D-3CFE-4F5E-891D-79AA970E9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96A8E30-4782-4B4E-9370-B5106A987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CFDAB-75DE-4E81-A845-4FF6D5841289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5C748BC-1DC8-4D65-AB6D-DD70ED280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B7A5950-D9E9-4ADE-BA33-4F96169ED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1866B-5C9F-4F0A-A090-424CDF84F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4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emf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A365D6-D039-48B9-913D-1915857AA5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ANSICHTSKARTEN AUS DEN WINTERFERIEN</a:t>
            </a:r>
          </a:p>
        </p:txBody>
      </p:sp>
    </p:spTree>
    <p:extLst>
      <p:ext uri="{BB962C8B-B14F-4D97-AF65-F5344CB8AC3E}">
        <p14:creationId xmlns:p14="http://schemas.microsoft.com/office/powerpoint/2010/main" val="155822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4C887F7C-395F-4DC3-A844-65B89A189950}"/>
              </a:ext>
            </a:extLst>
          </p:cNvPr>
          <p:cNvSpPr txBox="1"/>
          <p:nvPr/>
        </p:nvSpPr>
        <p:spPr>
          <a:xfrm>
            <a:off x="1090570" y="570451"/>
            <a:ext cx="314587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die 1. </a:t>
            </a:r>
            <a:r>
              <a:rPr lang="en-US" dirty="0" err="1"/>
              <a:t>Ansichtskarte</a:t>
            </a:r>
            <a:endParaRPr lang="en-US" dirty="0"/>
          </a:p>
        </p:txBody>
      </p:sp>
      <p:pic>
        <p:nvPicPr>
          <p:cNvPr id="8" name="Slika 7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4539B503-FE73-4A8C-8E6C-D9454D305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1" y="996961"/>
            <a:ext cx="953383" cy="1302916"/>
          </a:xfrm>
          <a:prstGeom prst="rect">
            <a:avLst/>
          </a:prstGeom>
        </p:spPr>
      </p:pic>
      <p:pic>
        <p:nvPicPr>
          <p:cNvPr id="12" name="Slika 11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6F266382-D38A-41A5-9824-EAFC53E11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26" y="939783"/>
            <a:ext cx="1062771" cy="1322301"/>
          </a:xfrm>
          <a:prstGeom prst="rect">
            <a:avLst/>
          </a:prstGeom>
        </p:spPr>
      </p:pic>
      <p:pic>
        <p:nvPicPr>
          <p:cNvPr id="14" name="Slika 13" descr="Slika na kojoj se prikazuje tekst&#10;&#10;Opis je automatski generiran">
            <a:extLst>
              <a:ext uri="{FF2B5EF4-FFF2-40B4-BE49-F238E27FC236}">
                <a16:creationId xmlns:a16="http://schemas.microsoft.com/office/drawing/2014/main" id="{C6169FEE-FD80-47E1-9689-588773BD3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10" y="917377"/>
            <a:ext cx="1396260" cy="1322301"/>
          </a:xfrm>
          <a:prstGeom prst="rect">
            <a:avLst/>
          </a:prstGeom>
        </p:spPr>
      </p:pic>
      <p:pic>
        <p:nvPicPr>
          <p:cNvPr id="16" name="Slika 15" descr="Slika na kojoj se prikazuje nebo&#10;&#10;Opis je automatski generiran">
            <a:extLst>
              <a:ext uri="{FF2B5EF4-FFF2-40B4-BE49-F238E27FC236}">
                <a16:creationId xmlns:a16="http://schemas.microsoft.com/office/drawing/2014/main" id="{82BF8392-E101-4014-B5AF-49123AAAC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62" y="887362"/>
            <a:ext cx="1396260" cy="1322301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EFB9F29D-FCA6-4C76-8886-DE5F15F1A7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2" y="2270086"/>
            <a:ext cx="2041646" cy="1447713"/>
          </a:xfrm>
          <a:prstGeom prst="rect">
            <a:avLst/>
          </a:prstGeom>
        </p:spPr>
      </p:pic>
      <p:pic>
        <p:nvPicPr>
          <p:cNvPr id="20" name="Slika 19" descr="Slika na kojoj se prikazuje tekst&#10;&#10;Opis je automatski generiran">
            <a:extLst>
              <a:ext uri="{FF2B5EF4-FFF2-40B4-BE49-F238E27FC236}">
                <a16:creationId xmlns:a16="http://schemas.microsoft.com/office/drawing/2014/main" id="{A52E3777-0DD5-4CA3-BD0D-C45ABCBCAD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97" y="2299877"/>
            <a:ext cx="1933200" cy="1447713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BD3CF3E1-FC00-41A5-98C5-CE3AA5CB46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57" y="3745186"/>
            <a:ext cx="1754948" cy="1302916"/>
          </a:xfrm>
          <a:prstGeom prst="rect">
            <a:avLst/>
          </a:prstGeom>
        </p:spPr>
      </p:pic>
      <p:pic>
        <p:nvPicPr>
          <p:cNvPr id="26" name="Slika 25" descr="Slika na kojoj se prikazuje bokser, škare, oružje&#10;&#10;Opis je automatski generiran">
            <a:extLst>
              <a:ext uri="{FF2B5EF4-FFF2-40B4-BE49-F238E27FC236}">
                <a16:creationId xmlns:a16="http://schemas.microsoft.com/office/drawing/2014/main" id="{A8EB56A2-437B-49FC-A4DD-79E5CD28F2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15" y="3837804"/>
            <a:ext cx="1183189" cy="1302917"/>
          </a:xfrm>
          <a:prstGeom prst="rect">
            <a:avLst/>
          </a:prstGeom>
        </p:spPr>
      </p:pic>
      <p:pic>
        <p:nvPicPr>
          <p:cNvPr id="28" name="Slika 27" descr="Slika na kojoj se prikazuje tekst&#10;&#10;Opis je automatski generiran">
            <a:extLst>
              <a:ext uri="{FF2B5EF4-FFF2-40B4-BE49-F238E27FC236}">
                <a16:creationId xmlns:a16="http://schemas.microsoft.com/office/drawing/2014/main" id="{DA455AE8-676A-4AD2-B750-1B7BA310A3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0" y="5140721"/>
            <a:ext cx="1244186" cy="130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6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FD992E4-2DC1-4CED-808F-4D06C15A1405}"/>
              </a:ext>
            </a:extLst>
          </p:cNvPr>
          <p:cNvSpPr txBox="1"/>
          <p:nvPr/>
        </p:nvSpPr>
        <p:spPr>
          <a:xfrm>
            <a:off x="1090570" y="570451"/>
            <a:ext cx="314587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die 2. </a:t>
            </a:r>
            <a:r>
              <a:rPr lang="en-US" dirty="0" err="1"/>
              <a:t>Ansichtskarte</a:t>
            </a:r>
            <a:endParaRPr lang="en-US" dirty="0"/>
          </a:p>
        </p:txBody>
      </p:sp>
      <p:pic>
        <p:nvPicPr>
          <p:cNvPr id="4" name="Slika 3" descr="Slika na kojoj se prikazuje trava, stablo, na otvorenom, polje&#10;&#10;Opis je automatski generiran">
            <a:extLst>
              <a:ext uri="{FF2B5EF4-FFF2-40B4-BE49-F238E27FC236}">
                <a16:creationId xmlns:a16="http://schemas.microsoft.com/office/drawing/2014/main" id="{0C6F4A3C-C3E9-40E1-ACC7-39E5A4FC0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93" y="1111754"/>
            <a:ext cx="1511010" cy="890477"/>
          </a:xfrm>
          <a:prstGeom prst="rect">
            <a:avLst/>
          </a:prstGeom>
        </p:spPr>
      </p:pic>
      <p:pic>
        <p:nvPicPr>
          <p:cNvPr id="6" name="Slika 5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DA746DAE-B8E4-4484-B61E-B0EE08D1D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83" y="952261"/>
            <a:ext cx="922358" cy="113690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EBD6DA7-AC01-4FDF-9033-9870F6FD1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685" y="2196945"/>
            <a:ext cx="1638315" cy="104088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B79E556-5BF7-448C-83FC-69196E3D690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06" y="3345612"/>
            <a:ext cx="2029713" cy="113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A8713D9-8452-4A99-8030-5DF3C1EB19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72" y="4591784"/>
            <a:ext cx="2029713" cy="1780891"/>
          </a:xfrm>
          <a:prstGeom prst="rect">
            <a:avLst/>
          </a:prstGeom>
        </p:spPr>
      </p:pic>
      <p:pic>
        <p:nvPicPr>
          <p:cNvPr id="13" name="Picture 2" descr="Mais | Ihre Apotheke informiert über Ernährung">
            <a:extLst>
              <a:ext uri="{FF2B5EF4-FFF2-40B4-BE49-F238E27FC236}">
                <a16:creationId xmlns:a16="http://schemas.microsoft.com/office/drawing/2014/main" id="{D4CDCD0A-9786-4DD2-99FF-80AF40DE4AE3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5"/>
          <a:stretch/>
        </p:blipFill>
        <p:spPr bwMode="auto">
          <a:xfrm>
            <a:off x="3443211" y="4916434"/>
            <a:ext cx="1355291" cy="1131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Slika 13" descr="Slika na kojoj se prikazuje šalica, spremnik, staklo, posuda&#10;&#10;Opis je automatski generiran">
            <a:extLst>
              <a:ext uri="{FF2B5EF4-FFF2-40B4-BE49-F238E27FC236}">
                <a16:creationId xmlns:a16="http://schemas.microsoft.com/office/drawing/2014/main" id="{080E04F7-5976-4ECD-94E0-D962C75A7C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685" y="4974108"/>
            <a:ext cx="511315" cy="1016239"/>
          </a:xfrm>
          <a:prstGeom prst="rect">
            <a:avLst/>
          </a:prstGeom>
        </p:spPr>
      </p:pic>
      <p:pic>
        <p:nvPicPr>
          <p:cNvPr id="16" name="Slika 15" descr="Das Reh">
            <a:extLst>
              <a:ext uri="{FF2B5EF4-FFF2-40B4-BE49-F238E27FC236}">
                <a16:creationId xmlns:a16="http://schemas.microsoft.com/office/drawing/2014/main" id="{DBAB054B-4F0C-499D-9899-77DA00B99C88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39" y="4828962"/>
            <a:ext cx="1907779" cy="1219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49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494191D-F6E7-4E7D-9AA1-C4FEE5DA0D4A}"/>
              </a:ext>
            </a:extLst>
          </p:cNvPr>
          <p:cNvSpPr txBox="1"/>
          <p:nvPr/>
        </p:nvSpPr>
        <p:spPr>
          <a:xfrm>
            <a:off x="1090570" y="570451"/>
            <a:ext cx="314587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die 3. </a:t>
            </a:r>
            <a:r>
              <a:rPr lang="en-US" dirty="0" err="1"/>
              <a:t>Ansichtskarte</a:t>
            </a:r>
            <a:endParaRPr lang="en-US" dirty="0"/>
          </a:p>
        </p:txBody>
      </p:sp>
      <p:pic>
        <p:nvPicPr>
          <p:cNvPr id="4" name="Slika 3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E0D1B078-DBBB-41A5-B423-229547160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5" y="1015068"/>
            <a:ext cx="706934" cy="99663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2397456-6EFD-457B-8C52-499DCEE8F8F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278" y="1015068"/>
            <a:ext cx="1888660" cy="107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Slika na kojoj se prikazuje tekst, uređeno, oslikano&#10;&#10;Opis je automatski generiran">
            <a:extLst>
              <a:ext uri="{FF2B5EF4-FFF2-40B4-BE49-F238E27FC236}">
                <a16:creationId xmlns:a16="http://schemas.microsoft.com/office/drawing/2014/main" id="{3DB5AD34-30EA-49F4-902C-2F1F21F5B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62" y="1015068"/>
            <a:ext cx="811767" cy="107415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38B5539-0AB1-461B-8B5E-DF4766E84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5" y="2337033"/>
            <a:ext cx="975382" cy="967185"/>
          </a:xfrm>
          <a:prstGeom prst="rect">
            <a:avLst/>
          </a:prstGeom>
        </p:spPr>
      </p:pic>
      <p:pic>
        <p:nvPicPr>
          <p:cNvPr id="11" name="Slika 10" descr="Slika na kojoj se prikazuje tekst&#10;&#10;Opis je automatski generiran">
            <a:extLst>
              <a:ext uri="{FF2B5EF4-FFF2-40B4-BE49-F238E27FC236}">
                <a16:creationId xmlns:a16="http://schemas.microsoft.com/office/drawing/2014/main" id="{97F418F2-F563-47BB-B4DF-E76CBE65D1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05" y="2563068"/>
            <a:ext cx="2278034" cy="86593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356DC57-AA82-423F-B4EB-9FE13304C6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57" y="3745186"/>
            <a:ext cx="1348082" cy="100084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D75BFB89-DABD-4BFB-B24B-00BC8DB35E55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5" t="8617" r="16301" b="8617"/>
          <a:stretch/>
        </p:blipFill>
        <p:spPr bwMode="auto">
          <a:xfrm>
            <a:off x="2894259" y="3657732"/>
            <a:ext cx="908263" cy="10883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835A59A4-9ECA-4CBB-BFF0-08F3246B76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7062" y="3773953"/>
            <a:ext cx="870370" cy="9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1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16</Words>
  <Application>Microsoft Office PowerPoint</Application>
  <PresentationFormat>Široki zaslon</PresentationFormat>
  <Paragraphs>4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sustava Office</vt:lpstr>
      <vt:lpstr>ANSICHTSKARTEN AUS DEN WINTERFERIEN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ANSICHTSKARTEN AUS DEN WINTERFERIEN</dc:title>
  <dc:creator>Irena Pehar Miklenić</dc:creator>
  <cp:lastModifiedBy>Irena Pehar Miklenić</cp:lastModifiedBy>
  <cp:revision>7</cp:revision>
  <dcterms:created xsi:type="dcterms:W3CDTF">2021-01-20T03:17:12Z</dcterms:created>
  <dcterms:modified xsi:type="dcterms:W3CDTF">2021-01-20T04:03:15Z</dcterms:modified>
</cp:coreProperties>
</file>