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113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137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396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02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27393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84500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169910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16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656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76246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252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04EF14D-8E46-4105-A329-83509B789909}" type="datetimeFigureOut">
              <a:rPr lang="hr-HR" smtClean="0"/>
              <a:t>2.7.2021.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0064EE-88E0-45E0-8020-D1EEAC7B82B6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920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Polazak u 1. razred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167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Polaskom u školu djeca ulaze u sredinu u kojoj trebaju iskušavati i razvijati brojne sposobnosti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Polaskom u školu djeca se trebaju snalaziti u brojnim situacijama u kojima su im pomagali roditelji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490" y="4082796"/>
            <a:ext cx="3682093" cy="257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19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Već kod prvog ulaska u školu možemo primijetiti različita ponašanja djece: neka ulaze nasmijana, radosna, neka izgledaju radoznalo, puna očekivanja, neka su zbunjena, neka djeca izgledaju ravnodušno.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Kod neke djece se pojavljuje strah i odbojnost, ponekad ima i suza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5402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Dobro pripremljeno dijete ima pozitivan stav prema školi koji treba podržavati jer sretna djeca lakše uče.</a:t>
            </a:r>
          </a:p>
          <a:p>
            <a:r>
              <a:rPr lang="hr-HR" dirty="0" smtClean="0"/>
              <a:t>Ako i sami nemate najsretnija sjećanja povezana sa školom, pouzdajte se u promjene u školama i opustite se.</a:t>
            </a:r>
          </a:p>
          <a:p>
            <a:r>
              <a:rPr lang="hr-HR" dirty="0" smtClean="0"/>
              <a:t>Ohrabrite dijete- školu prikažite kao mjesto na kojem se može uživati i radovati, gdje se može zadovoljiti radoznalost i žeđ za znanjem.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945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nas očekuje u 1. razredu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Rad u jednoj smjeni</a:t>
            </a:r>
          </a:p>
          <a:p>
            <a:r>
              <a:rPr lang="hr-HR" dirty="0" smtClean="0"/>
              <a:t>Izborni predmeti: informatika i vjeronauk</a:t>
            </a:r>
          </a:p>
          <a:p>
            <a:r>
              <a:rPr lang="hr-HR" dirty="0" smtClean="0"/>
              <a:t>Produženi boravak: radno vrijeme do 17 sati</a:t>
            </a:r>
          </a:p>
          <a:p>
            <a:r>
              <a:rPr lang="hr-HR" dirty="0" smtClean="0"/>
              <a:t>Prehrana učenika: mliječni obrok, ručak i užina</a:t>
            </a:r>
          </a:p>
          <a:p>
            <a:r>
              <a:rPr lang="hr-HR" dirty="0" smtClean="0"/>
              <a:t>Nastavna godina započne </a:t>
            </a:r>
            <a:r>
              <a:rPr lang="hr-HR" dirty="0" smtClean="0"/>
              <a:t>6.9.2021. </a:t>
            </a:r>
            <a:r>
              <a:rPr lang="hr-HR" dirty="0" smtClean="0"/>
              <a:t>i </a:t>
            </a:r>
            <a:r>
              <a:rPr lang="hr-HR" smtClean="0"/>
              <a:t>završava </a:t>
            </a:r>
            <a:r>
              <a:rPr lang="hr-HR" smtClean="0"/>
              <a:t>21.6.2022.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95630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Jesenski odmor za učenike počinje 2. studenoga 2021. godine i traje do 3. studenoga 2021. godine, s tim da nastava počinje 4. studenoga 2021. godine.</a:t>
            </a:r>
          </a:p>
          <a:p>
            <a:endParaRPr lang="hr-HR" dirty="0" smtClean="0"/>
          </a:p>
          <a:p>
            <a:r>
              <a:rPr lang="hr-HR" dirty="0" smtClean="0"/>
              <a:t>Prvi dio zimskoga odmora za učenike počinje 24. prosinca 2021. godine i traje do 7. siječnja 2022. godine, s tim da nastava počinje 10. siječnja 2022. godine.</a:t>
            </a:r>
          </a:p>
          <a:p>
            <a:endParaRPr lang="hr-HR" dirty="0" smtClean="0"/>
          </a:p>
          <a:p>
            <a:r>
              <a:rPr lang="hr-HR" dirty="0" smtClean="0"/>
              <a:t>Drugi dio zimskoga odmora za učenike počinje 21. veljače 2022. godine i završava 25. veljače 2022. godine, s tim da nastava počinje28. veljače 2022. godine.</a:t>
            </a:r>
          </a:p>
          <a:p>
            <a:endParaRPr lang="hr-HR" dirty="0" smtClean="0"/>
          </a:p>
          <a:p>
            <a:r>
              <a:rPr lang="hr-HR" dirty="0" smtClean="0"/>
              <a:t>Proljetni odmor za učenike počinje 14. travnja 2022. godine i završava 22. travnja 2022. godine, s tim da nastava počinje 25. travnja 2022. godine.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49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553" y="3022367"/>
            <a:ext cx="3297481" cy="262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26940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57</TotalTime>
  <Words>320</Words>
  <Application>Microsoft Office PowerPoint</Application>
  <PresentationFormat>Široki zaslon</PresentationFormat>
  <Paragraphs>24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Polazak u 1. razred</vt:lpstr>
      <vt:lpstr>PowerPoint prezentacija</vt:lpstr>
      <vt:lpstr>PowerPoint prezentacija</vt:lpstr>
      <vt:lpstr>PowerPoint prezentacija</vt:lpstr>
      <vt:lpstr>Što nas očekuje u 1. razredu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Polazak u 1. razred</dc:title>
  <dc:creator>Korisnik</dc:creator>
  <cp:lastModifiedBy>Katarina Posavec</cp:lastModifiedBy>
  <cp:revision>9</cp:revision>
  <dcterms:created xsi:type="dcterms:W3CDTF">2020-06-19T05:47:16Z</dcterms:created>
  <dcterms:modified xsi:type="dcterms:W3CDTF">2021-07-02T09:50:50Z</dcterms:modified>
</cp:coreProperties>
</file>