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hr-H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Žene koje su osvojile Nobelovu nagradu</a:t>
            </a:r>
            <a:endParaRPr lang="en-US" dirty="0"/>
          </a:p>
        </c:rich>
      </c:tx>
      <c:layout/>
      <c:overlay val="0"/>
      <c:spPr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12700" dir="5400000" sx="102000" sy="102000" rotWithShape="0">
            <a:srgbClr val="000000">
              <a:alpha val="20000"/>
            </a:srgb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Broj žena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4"/>
                <c:pt idx="0">
                  <c:v>Kemija</c:v>
                </c:pt>
                <c:pt idx="1">
                  <c:v>Fizika</c:v>
                </c:pt>
                <c:pt idx="2">
                  <c:v>Književnost</c:v>
                </c:pt>
                <c:pt idx="3">
                  <c:v>Mir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44-4EFA-AC8F-5A7F340C2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57760"/>
        <c:axId val="32855936"/>
      </c:barChart>
      <c:catAx>
        <c:axId val="323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55936"/>
        <c:crosses val="autoZero"/>
        <c:auto val="1"/>
        <c:lblAlgn val="ctr"/>
        <c:lblOffset val="100"/>
        <c:noMultiLvlLbl val="0"/>
      </c:catAx>
      <c:valAx>
        <c:axId val="3285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57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D13F48DF-E014-43CF-85F0-AE97C20286D9}" type="datetimeFigureOut">
              <a:rPr lang="hr-HR" smtClean="0"/>
              <a:t>15.3.2018.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B40E2-DCB6-4386-B14B-33E4D938F9F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Žena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: Nika </a:t>
            </a:r>
            <a:r>
              <a:rPr lang="hr-HR" dirty="0" err="1" smtClean="0"/>
              <a:t>Vukadin</a:t>
            </a:r>
            <a:r>
              <a:rPr lang="hr-HR" dirty="0" smtClean="0"/>
              <a:t> 7.c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0300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 rot="900000">
            <a:off x="3637553" y="518699"/>
            <a:ext cx="4658735" cy="507762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Međunarodni dan žena </a:t>
            </a:r>
            <a:r>
              <a:rPr lang="hr-HR" sz="2000" dirty="0" smtClean="0"/>
              <a:t>održava </a:t>
            </a:r>
            <a:r>
              <a:rPr lang="hr-HR" sz="2000" dirty="0" smtClean="0"/>
              <a:t>se svake godine 8. ožujka</a:t>
            </a:r>
          </a:p>
          <a:p>
            <a:r>
              <a:rPr lang="pl-PL" sz="2000" dirty="0"/>
              <a:t>Prvi Dan žena je obilježen 8. ožujka 1909. u SAD-u </a:t>
            </a:r>
            <a:endParaRPr lang="pl-PL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" y="3501008"/>
            <a:ext cx="4162011" cy="226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243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000" dirty="0"/>
              <a:t>Između ostalih važnih povijesnih događaja, njime se obilježava i požar u tvornici Triangle Shirtwaist u New Yorku 1911. godine kada je poginulo preko 140 žena</a:t>
            </a:r>
            <a:r>
              <a:rPr lang="vi-VN" dirty="0"/>
              <a:t>.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18705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7262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475520"/>
              </p:ext>
            </p:extLst>
          </p:nvPr>
        </p:nvGraphicFramePr>
        <p:xfrm>
          <a:off x="3479800" y="960438"/>
          <a:ext cx="4657725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9121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2108"/>
            <a:ext cx="2095500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07504" y="3119289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  <a:cs typeface="Arabic Typesetting" panose="03020402040406030203" pitchFamily="66" charset="-78"/>
              </a:rPr>
              <a:t>Marie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  <a:cs typeface="Arabic Typesetting" panose="03020402040406030203" pitchFamily="66" charset="-78"/>
              </a:rPr>
              <a:t> Curie, dvostruka dobitnica Nobelove nagrade: Nobelova nagrada za kemiju i Nobelova nagrada za fiziku</a:t>
            </a:r>
            <a:endParaRPr lang="hr-HR" dirty="0">
              <a:latin typeface="BatangChe" panose="02030609000101010101" pitchFamily="49" charset="-127"/>
              <a:ea typeface="BatangChe" panose="02030609000101010101" pitchFamily="49" charset="-127"/>
              <a:cs typeface="Arabic Typesetting" panose="03020402040406030203" pitchFamily="66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2"/>
            <a:ext cx="2095500" cy="28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491880" y="57332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Bertha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von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Suttner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: Nobelova nagrada za mir</a:t>
            </a:r>
            <a:endParaRPr lang="hr-HR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2108"/>
            <a:ext cx="20955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588224" y="3719453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Majka Terezija iz </a:t>
            </a:r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Calcutte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: Nobelova nagrada za mir.</a:t>
            </a:r>
            <a:endParaRPr lang="hr-HR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73296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23224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67544" y="314096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Doris Lessing: Nobelova nagrada za književnost</a:t>
            </a:r>
            <a:endParaRPr lang="hr-HR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79758"/>
            <a:ext cx="2207146" cy="242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513784" y="422108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Christiane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Nüsslein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-</a:t>
            </a:r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Volhard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: </a:t>
            </a:r>
            <a:r>
              <a:rPr lang="hr-HR" dirty="0" err="1" smtClean="0">
                <a:latin typeface="BatangChe" panose="02030609000101010101" pitchFamily="49" charset="-127"/>
                <a:ea typeface="BatangChe" panose="02030609000101010101" pitchFamily="49" charset="-127"/>
              </a:rPr>
              <a:t>Nobelovala</a:t>
            </a:r>
            <a:r>
              <a:rPr lang="hr-HR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 nagrada za fiziologiju ili medicinu</a:t>
            </a:r>
            <a:endParaRPr lang="hr-HR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0598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Prilagođeno 4">
      <a:dk1>
        <a:srgbClr val="5DD3FF"/>
      </a:dk1>
      <a:lt1>
        <a:srgbClr val="0A1120"/>
      </a:lt1>
      <a:dk2>
        <a:srgbClr val="00B0F0"/>
      </a:dk2>
      <a:lt2>
        <a:srgbClr val="8CCFFF"/>
      </a:lt2>
      <a:accent1>
        <a:srgbClr val="C1CEEB"/>
      </a:accent1>
      <a:accent2>
        <a:srgbClr val="2F75FF"/>
      </a:accent2>
      <a:accent3>
        <a:srgbClr val="0070C0"/>
      </a:accent3>
      <a:accent4>
        <a:srgbClr val="40AFFF"/>
      </a:accent4>
      <a:accent5>
        <a:srgbClr val="0042C7"/>
      </a:accent5>
      <a:accent6>
        <a:srgbClr val="FFFFFF"/>
      </a:accent6>
      <a:hlink>
        <a:srgbClr val="0070C0"/>
      </a:hlink>
      <a:folHlink>
        <a:srgbClr val="DEF6FF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51</TotalTime>
  <Words>114</Words>
  <Application>Microsoft Office PowerPoint</Application>
  <PresentationFormat>Prikaz na zaslonu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Arabic Typesetting</vt:lpstr>
      <vt:lpstr>Arial</vt:lpstr>
      <vt:lpstr>BatangChe</vt:lpstr>
      <vt:lpstr>Rockwell</vt:lpstr>
      <vt:lpstr>Wingdings</vt:lpstr>
      <vt:lpstr>Kilter</vt:lpstr>
      <vt:lpstr>Dan Žena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OŠ Malešnica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Žena</dc:title>
  <dc:creator>Učenik</dc:creator>
  <cp:lastModifiedBy>Ana Starina</cp:lastModifiedBy>
  <cp:revision>6</cp:revision>
  <dcterms:created xsi:type="dcterms:W3CDTF">2018-03-13T13:22:05Z</dcterms:created>
  <dcterms:modified xsi:type="dcterms:W3CDTF">2018-03-15T14:30:21Z</dcterms:modified>
</cp:coreProperties>
</file>