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1FE8A8E-FBCD-414A-B75D-50F28A9598D3}" type="datetimeFigureOut">
              <a:rPr lang="hr-HR" smtClean="0"/>
              <a:t>15.3.2018.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F3BB5D5-EA0B-4F4C-B2AF-47522B96C03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8A8E-FBCD-414A-B75D-50F28A9598D3}" type="datetimeFigureOut">
              <a:rPr lang="hr-HR" smtClean="0"/>
              <a:t>15.3.2018.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B5D5-EA0B-4F4C-B2AF-47522B96C03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8A8E-FBCD-414A-B75D-50F28A9598D3}" type="datetimeFigureOut">
              <a:rPr lang="hr-HR" smtClean="0"/>
              <a:t>15.3.2018.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B5D5-EA0B-4F4C-B2AF-47522B96C03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8A8E-FBCD-414A-B75D-50F28A9598D3}" type="datetimeFigureOut">
              <a:rPr lang="hr-HR" smtClean="0"/>
              <a:t>15.3.2018.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B5D5-EA0B-4F4C-B2AF-47522B96C036}" type="slidenum">
              <a:rPr lang="hr-HR" smtClean="0"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8A8E-FBCD-414A-B75D-50F28A9598D3}" type="datetimeFigureOut">
              <a:rPr lang="hr-HR" smtClean="0"/>
              <a:t>15.3.2018.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B5D5-EA0B-4F4C-B2AF-47522B96C036}" type="slidenum">
              <a:rPr lang="hr-HR" smtClean="0"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8A8E-FBCD-414A-B75D-50F28A9598D3}" type="datetimeFigureOut">
              <a:rPr lang="hr-HR" smtClean="0"/>
              <a:t>15.3.2018.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B5D5-EA0B-4F4C-B2AF-47522B96C036}" type="slidenum">
              <a:rPr lang="hr-HR" smtClean="0"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8A8E-FBCD-414A-B75D-50F28A9598D3}" type="datetimeFigureOut">
              <a:rPr lang="hr-HR" smtClean="0"/>
              <a:t>15.3.2018.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B5D5-EA0B-4F4C-B2AF-47522B96C036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8A8E-FBCD-414A-B75D-50F28A9598D3}" type="datetimeFigureOut">
              <a:rPr lang="hr-HR" smtClean="0"/>
              <a:t>15.3.2018.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B5D5-EA0B-4F4C-B2AF-47522B96C036}" type="slidenum">
              <a:rPr lang="hr-HR" smtClean="0"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8A8E-FBCD-414A-B75D-50F28A9598D3}" type="datetimeFigureOut">
              <a:rPr lang="hr-HR" smtClean="0"/>
              <a:t>15.3.2018.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B5D5-EA0B-4F4C-B2AF-47522B96C03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1FE8A8E-FBCD-414A-B75D-50F28A9598D3}" type="datetimeFigureOut">
              <a:rPr lang="hr-HR" smtClean="0"/>
              <a:t>15.3.2018.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B5D5-EA0B-4F4C-B2AF-47522B96C036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1FE8A8E-FBCD-414A-B75D-50F28A9598D3}" type="datetimeFigureOut">
              <a:rPr lang="hr-HR" smtClean="0"/>
              <a:t>15.3.2018.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F3BB5D5-EA0B-4F4C-B2AF-47522B96C036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1FE8A8E-FBCD-414A-B75D-50F28A9598D3}" type="datetimeFigureOut">
              <a:rPr lang="hr-HR" smtClean="0"/>
              <a:t>15.3.2018.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F3BB5D5-EA0B-4F4C-B2AF-47522B96C036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Pravokutnik 3"/>
          <p:cNvSpPr/>
          <p:nvPr/>
        </p:nvSpPr>
        <p:spPr>
          <a:xfrm>
            <a:off x="1879823" y="1772816"/>
            <a:ext cx="538435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Međunarodni dan</a:t>
            </a:r>
          </a:p>
          <a:p>
            <a:pPr algn="ctr"/>
            <a:r>
              <a:rPr lang="hr-HR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Žena</a:t>
            </a:r>
            <a:endParaRPr lang="hr-HR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472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Obilježava se 8.3. svake godine</a:t>
            </a:r>
          </a:p>
          <a:p>
            <a:r>
              <a:rPr lang="hr-HR" dirty="0"/>
              <a:t>Tog dana se slave ekonomska, politička i društvena dostignuća pripadnica ženskog </a:t>
            </a:r>
            <a:r>
              <a:rPr lang="hr-HR" dirty="0" smtClean="0"/>
              <a:t>spola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Osnovno</a:t>
            </a:r>
            <a:endParaRPr lang="hr-HR" dirty="0"/>
          </a:p>
        </p:txBody>
      </p:sp>
      <p:sp>
        <p:nvSpPr>
          <p:cNvPr id="4" name="AutoShape 2" descr="Slikovni rezultat za zene u kuc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" name="AutoShape 4" descr="Slikovni rezultat za zene u kuc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" name="AutoShape 6" descr="Slikovni rezultat za zene u kuci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7" name="AutoShape 8" descr="Slikovni rezultat za zene u kuci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AutoShape 10" descr="Slikovni rezultat za zene u kuci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9" name="AutoShape 12" descr="Slikovni rezultat za zene u kuci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" name="AutoShape 14" descr="Slikovni rezultat za zene u kuci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996952"/>
            <a:ext cx="4680520" cy="3325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644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Ideja za obilježavanjem Međunarodnog dana žena pojavila se prvi put početkom </a:t>
            </a:r>
            <a:r>
              <a:rPr lang="hr-HR" dirty="0" smtClean="0"/>
              <a:t>20 St.</a:t>
            </a:r>
          </a:p>
          <a:p>
            <a:r>
              <a:rPr lang="hr-HR" dirty="0"/>
              <a:t>Protesti 8. ožujka događali su se i sljedećih godina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Povjest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6514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8764850"/>
              </p:ext>
            </p:extLst>
          </p:nvPr>
        </p:nvGraphicFramePr>
        <p:xfrm>
          <a:off x="457200" y="1481138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Žene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Otkriće</a:t>
                      </a:r>
                      <a:r>
                        <a:rPr lang="hr-HR" baseline="0" dirty="0" smtClean="0"/>
                        <a:t> postignuće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Terapiju protiv Malarije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Ellenn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Johson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Sirleaf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Zalaže se za mir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Francoise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Barren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Sinnoussi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Otkrila HIV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Linda Buck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Otkrila kako</a:t>
                      </a:r>
                      <a:r>
                        <a:rPr lang="hr-HR" baseline="0" dirty="0" smtClean="0"/>
                        <a:t> osjet njuha radi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Jody</a:t>
                      </a:r>
                      <a:r>
                        <a:rPr lang="hr-HR" dirty="0" smtClean="0"/>
                        <a:t> Williams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Aktivistica za mir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Maria </a:t>
                      </a:r>
                      <a:r>
                        <a:rPr lang="hr-HR" dirty="0" err="1" smtClean="0"/>
                        <a:t>Goeppert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Mayer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Napravila nuklearne</a:t>
                      </a:r>
                      <a:r>
                        <a:rPr lang="hr-HR" baseline="0" dirty="0" smtClean="0"/>
                        <a:t> strukture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Važne žene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1818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KRAJ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9233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59</TotalTime>
  <Words>87</Words>
  <Application>Microsoft Office PowerPoint</Application>
  <PresentationFormat>Prikaz na zaslonu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10" baseType="lpstr">
      <vt:lpstr>Lucida Sans Unicode</vt:lpstr>
      <vt:lpstr>Verdana</vt:lpstr>
      <vt:lpstr>Wingdings 2</vt:lpstr>
      <vt:lpstr>Wingdings 3</vt:lpstr>
      <vt:lpstr>Gomilanje</vt:lpstr>
      <vt:lpstr>PowerPoint prezentacija</vt:lpstr>
      <vt:lpstr>Osnovno</vt:lpstr>
      <vt:lpstr>Povjest</vt:lpstr>
      <vt:lpstr>Važne žene</vt:lpstr>
      <vt:lpstr>KRAJ</vt:lpstr>
    </vt:vector>
  </TitlesOfParts>
  <Company>OŠ Malešnica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Učenik</dc:creator>
  <cp:lastModifiedBy>Ana Starina</cp:lastModifiedBy>
  <cp:revision>7</cp:revision>
  <dcterms:created xsi:type="dcterms:W3CDTF">2018-03-13T13:20:51Z</dcterms:created>
  <dcterms:modified xsi:type="dcterms:W3CDTF">2018-03-15T14:31:16Z</dcterms:modified>
</cp:coreProperties>
</file>