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88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mtClean="0"/>
              <a:t>Napravio:Filip Liović 7.B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hr-HR" dirty="0" smtClean="0"/>
              <a:t>Beatles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586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611560" y="618396"/>
            <a:ext cx="8820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u </a:t>
            </a:r>
            <a:r>
              <a:rPr lang="vi-VN" dirty="0"/>
              <a:t>kolovozu 1960. počinju se zvati "The Beatles".</a:t>
            </a:r>
          </a:p>
          <a:p>
            <a:r>
              <a:rPr lang="vi-VN" dirty="0"/>
              <a:t>Članovi Beatlesa su tada</a:t>
            </a:r>
            <a:r>
              <a:rPr lang="vi-VN" dirty="0" smtClean="0"/>
              <a:t>:</a:t>
            </a:r>
            <a:endParaRPr lang="vi-VN" dirty="0"/>
          </a:p>
          <a:p>
            <a:r>
              <a:rPr lang="vi-VN" dirty="0"/>
              <a:t>    John Lennon (9. listopada 1940. - 8. prosinca 1980.) - vokal, ritam gitara</a:t>
            </a:r>
          </a:p>
          <a:p>
            <a:r>
              <a:rPr lang="vi-VN" dirty="0"/>
              <a:t>    Paul McCartney (18. lipnja 1942. - ) - vokal, bas-gitara</a:t>
            </a:r>
          </a:p>
          <a:p>
            <a:r>
              <a:rPr lang="vi-VN" dirty="0"/>
              <a:t>    George Harrison (24. veljače 1943. - 29. studenog 2001.) - gitara, vokal</a:t>
            </a:r>
          </a:p>
          <a:p>
            <a:r>
              <a:rPr lang="vi-VN" dirty="0"/>
              <a:t>    Ringo Starr (7. srpnja 1940. - ) bubnjevi - vokal</a:t>
            </a:r>
          </a:p>
          <a:p>
            <a:r>
              <a:rPr lang="vi-VN" dirty="0"/>
              <a:t>   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30" y="3284984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1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J</a:t>
            </a:r>
            <a:r>
              <a:rPr lang="hr-HR" dirty="0" err="1" smtClean="0"/>
              <a:t>ohn</a:t>
            </a:r>
            <a:r>
              <a:rPr lang="hr-HR" dirty="0" smtClean="0"/>
              <a:t> </a:t>
            </a:r>
            <a:r>
              <a:rPr lang="hr-HR" dirty="0"/>
              <a:t>L</a:t>
            </a:r>
            <a:r>
              <a:rPr lang="hr-HR" dirty="0" smtClean="0"/>
              <a:t>ennon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vi-VN" dirty="0"/>
              <a:t>Ime u rodnom listu 	John Winston Lennon</a:t>
            </a:r>
          </a:p>
          <a:p>
            <a:r>
              <a:rPr lang="vi-VN" dirty="0"/>
              <a:t>Rođen/a 	9. listopada 1940. Liverpool, Engleska</a:t>
            </a:r>
          </a:p>
          <a:p>
            <a:r>
              <a:rPr lang="vi-VN" dirty="0"/>
              <a:t>Umro/umrla 	8. prosinca 1980. (40) New York City, New York, SAD</a:t>
            </a:r>
          </a:p>
          <a:p>
            <a:r>
              <a:rPr lang="vi-VN" dirty="0"/>
              <a:t>Žanr/ovi 	rock, pop, experimental</a:t>
            </a:r>
          </a:p>
          <a:p>
            <a:r>
              <a:rPr lang="vi-VN" dirty="0"/>
              <a:t>Zanimanje 	pjevač, tekstopisac, skladatelj, glazbenik, pjesnik, umjetnik, aktivist</a:t>
            </a:r>
          </a:p>
          <a:p>
            <a:r>
              <a:rPr lang="vi-VN" dirty="0"/>
              <a:t>Instrument 	gitara, usna harmonika, klavir, bas</a:t>
            </a:r>
          </a:p>
          <a:p>
            <a:r>
              <a:rPr lang="vi-VN" dirty="0"/>
              <a:t>Djelatno razdoblje 	1957 – 1975, 1980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355808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81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4365104"/>
            <a:ext cx="6512511" cy="1143000"/>
          </a:xfrm>
        </p:spPr>
        <p:txBody>
          <a:bodyPr/>
          <a:lstStyle/>
          <a:p>
            <a:r>
              <a:rPr lang="hr-HR" dirty="0" err="1" smtClean="0"/>
              <a:t>Paul</a:t>
            </a:r>
            <a:r>
              <a:rPr lang="hr-HR" dirty="0" smtClean="0"/>
              <a:t> </a:t>
            </a:r>
            <a:r>
              <a:rPr lang="hr-HR" dirty="0" err="1"/>
              <a:t>M</a:t>
            </a:r>
            <a:r>
              <a:rPr lang="hr-HR" dirty="0" err="1" smtClean="0"/>
              <a:t>ccartney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vi-VN" dirty="0"/>
              <a:t>Ime u rodnom listu 	James Paul McCartney</a:t>
            </a:r>
          </a:p>
          <a:p>
            <a:r>
              <a:rPr lang="vi-VN" dirty="0"/>
              <a:t>Rođen/a 	18. lipnja 1942.</a:t>
            </a:r>
          </a:p>
          <a:p>
            <a:r>
              <a:rPr lang="vi-VN" dirty="0"/>
              <a:t>Žanr/ovi 	rock, pop rock, rock and roll, klasika</a:t>
            </a:r>
          </a:p>
          <a:p>
            <a:r>
              <a:rPr lang="vi-VN" dirty="0"/>
              <a:t>Zanimanje 	pjevač, tekstopisac, glazbenik, umjetnik, aktivist</a:t>
            </a:r>
          </a:p>
          <a:p>
            <a:r>
              <a:rPr lang="vi-VN" dirty="0"/>
              <a:t>Instrument 	bas-gitara, gitara, klavir, klavijature, bubnjevi</a:t>
            </a:r>
          </a:p>
          <a:p>
            <a:r>
              <a:rPr lang="vi-VN" dirty="0"/>
              <a:t>Djelatno razdoblje 	1957. - trenutno</a:t>
            </a:r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0" y="4149080"/>
            <a:ext cx="2376264" cy="25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15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George </a:t>
            </a:r>
            <a:r>
              <a:rPr lang="hr-HR" dirty="0" err="1" smtClean="0"/>
              <a:t>Harrison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1115616" y="692696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dirty="0"/>
          </a:p>
          <a:p>
            <a:r>
              <a:rPr lang="vi-VN" dirty="0"/>
              <a:t>Ime u rodnom listu 	George Harrison</a:t>
            </a:r>
          </a:p>
          <a:p>
            <a:r>
              <a:rPr lang="vi-VN" dirty="0"/>
              <a:t>Poznat/a i kao 	L'Angelo Misterioso</a:t>
            </a:r>
          </a:p>
          <a:p>
            <a:r>
              <a:rPr lang="vi-VN" dirty="0"/>
              <a:t>Hari Georgeson</a:t>
            </a:r>
          </a:p>
          <a:p>
            <a:r>
              <a:rPr lang="vi-VN" dirty="0"/>
              <a:t>Traveling Wilburys</a:t>
            </a:r>
          </a:p>
          <a:p>
            <a:r>
              <a:rPr lang="vi-VN" dirty="0" smtClean="0"/>
              <a:t>Rođen</a:t>
            </a:r>
            <a:r>
              <a:rPr lang="hr-HR" dirty="0" smtClean="0"/>
              <a:t> </a:t>
            </a:r>
            <a:r>
              <a:rPr lang="vi-VN" dirty="0" smtClean="0"/>
              <a:t>25</a:t>
            </a:r>
            <a:r>
              <a:rPr lang="vi-VN" dirty="0"/>
              <a:t>. veljače 1943.</a:t>
            </a:r>
          </a:p>
          <a:p>
            <a:r>
              <a:rPr lang="vi-VN" dirty="0" smtClean="0"/>
              <a:t>Umro</a:t>
            </a:r>
            <a:r>
              <a:rPr lang="hr-HR" dirty="0" smtClean="0"/>
              <a:t> </a:t>
            </a:r>
            <a:r>
              <a:rPr lang="vi-VN" dirty="0" smtClean="0"/>
              <a:t>29</a:t>
            </a:r>
            <a:r>
              <a:rPr lang="vi-VN" dirty="0"/>
              <a:t>. studenog 2001. (58), Los Angeles, California, SAD</a:t>
            </a:r>
          </a:p>
          <a:p>
            <a:r>
              <a:rPr lang="vi-VN" dirty="0"/>
              <a:t>Žanr/ovi 	rock, pop</a:t>
            </a:r>
          </a:p>
          <a:p>
            <a:r>
              <a:rPr lang="vi-VN" dirty="0"/>
              <a:t>Zanimanje 	glazbenik, tekstopisac, </a:t>
            </a:r>
            <a:r>
              <a:rPr lang="vi-VN" dirty="0" smtClean="0"/>
              <a:t>Pro</a:t>
            </a:r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0" y="4210804"/>
            <a:ext cx="2952093" cy="261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05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Ringo</a:t>
            </a:r>
            <a:r>
              <a:rPr lang="hr-HR" dirty="0" smtClean="0"/>
              <a:t> </a:t>
            </a:r>
            <a:r>
              <a:rPr lang="hr-HR" dirty="0" err="1" smtClean="0"/>
              <a:t>Starr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475656" y="1196752"/>
            <a:ext cx="5382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me u rodnom listu 	Richard Starkey</a:t>
            </a:r>
          </a:p>
          <a:p>
            <a:r>
              <a:rPr lang="vi-VN" dirty="0"/>
              <a:t>Rođen/a 	7. srpnja 1940. Liverpool, Engleska</a:t>
            </a:r>
          </a:p>
          <a:p>
            <a:r>
              <a:rPr lang="vi-VN" dirty="0"/>
              <a:t>Žanr/ovi 	rock, pop</a:t>
            </a:r>
          </a:p>
          <a:p>
            <a:r>
              <a:rPr lang="vi-VN" dirty="0"/>
              <a:t>Zanimanje 	glazbenik, tekstopisac, glumac</a:t>
            </a:r>
          </a:p>
          <a:p>
            <a:r>
              <a:rPr lang="vi-VN" dirty="0"/>
              <a:t>Instrument 	bubnjevi</a:t>
            </a:r>
          </a:p>
          <a:p>
            <a:r>
              <a:rPr lang="vi-VN" dirty="0"/>
              <a:t>Djelatno razdoblje 	1957. – 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9604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43</TotalTime>
  <Words>113</Words>
  <Application>Microsoft Office PowerPoint</Application>
  <PresentationFormat>Prikaz na zaslonu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Default Theme</vt:lpstr>
      <vt:lpstr>Beatles </vt:lpstr>
      <vt:lpstr>PowerPointova prezentacija</vt:lpstr>
      <vt:lpstr>John Lennon</vt:lpstr>
      <vt:lpstr>Paul Mccartney </vt:lpstr>
      <vt:lpstr>George Harrison</vt:lpstr>
      <vt:lpstr>Ringo Starr</vt:lpstr>
    </vt:vector>
  </TitlesOfParts>
  <Company>OŠ Malešnica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Učenik</dc:creator>
  <cp:lastModifiedBy>Profesor</cp:lastModifiedBy>
  <cp:revision>4</cp:revision>
  <dcterms:created xsi:type="dcterms:W3CDTF">2018-03-13T12:05:36Z</dcterms:created>
  <dcterms:modified xsi:type="dcterms:W3CDTF">2018-03-16T13:42:20Z</dcterms:modified>
</cp:coreProperties>
</file>