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226E-1516-48CC-A76F-BD7FFC783F4E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D4FB1-FB63-4C22-B59D-97752E085F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47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D4FB1-FB63-4C22-B59D-97752E085FEB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621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0A5CE5-530B-4D7B-AF75-A180A6F94CF5}" type="datetimeFigureOut">
              <a:rPr lang="hr-HR" smtClean="0"/>
              <a:t>16.3.2018.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B63A36-E362-4BF8-81BE-C7E5D640E98D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Rubber_Soul" TargetMode="External"/><Relationship Id="rId3" Type="http://schemas.openxmlformats.org/officeDocument/2006/relationships/hyperlink" Target="https://hr.wikipedia.org/wiki/1963." TargetMode="External"/><Relationship Id="rId7" Type="http://schemas.openxmlformats.org/officeDocument/2006/relationships/hyperlink" Target="https://hr.wikipedia.org/wiki/1966." TargetMode="External"/><Relationship Id="rId2" Type="http://schemas.openxmlformats.org/officeDocument/2006/relationships/hyperlink" Target="https://hr.wikipedia.org/w/index.php?title=With_the_Beatles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Revolver_(album)" TargetMode="External"/><Relationship Id="rId5" Type="http://schemas.openxmlformats.org/officeDocument/2006/relationships/hyperlink" Target="https://hr.wikipedia.org/wiki/1964." TargetMode="External"/><Relationship Id="rId4" Type="http://schemas.openxmlformats.org/officeDocument/2006/relationships/hyperlink" Target="https://hr.wikipedia.org/wiki/A_Hard_Day's_Night_(album)" TargetMode="External"/><Relationship Id="rId9" Type="http://schemas.openxmlformats.org/officeDocument/2006/relationships/hyperlink" Target="https://hr.wikipedia.org/wiki/1965.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1980" TargetMode="External"/><Relationship Id="rId13" Type="http://schemas.openxmlformats.org/officeDocument/2006/relationships/hyperlink" Target="https://hr.wikipedia.org/wiki/The_Beatles" TargetMode="External"/><Relationship Id="rId3" Type="http://schemas.openxmlformats.org/officeDocument/2006/relationships/hyperlink" Target="https://hr.wikipedia.org/wiki/Liverpool" TargetMode="External"/><Relationship Id="rId7" Type="http://schemas.openxmlformats.org/officeDocument/2006/relationships/hyperlink" Target="https://hr.wikipedia.org/wiki/8._prosinca" TargetMode="External"/><Relationship Id="rId12" Type="http://schemas.openxmlformats.org/officeDocument/2006/relationships/hyperlink" Target="https://hr.wikipedia.org/wiki/20._stolje%C4%87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New_York" TargetMode="External"/><Relationship Id="rId11" Type="http://schemas.openxmlformats.org/officeDocument/2006/relationships/hyperlink" Target="https://hr.wikipedia.org/wiki/Glazba" TargetMode="External"/><Relationship Id="rId5" Type="http://schemas.openxmlformats.org/officeDocument/2006/relationships/hyperlink" Target="https://hr.wikipedia.org/wiki/1940" TargetMode="External"/><Relationship Id="rId10" Type="http://schemas.openxmlformats.org/officeDocument/2006/relationships/hyperlink" Target="https://hr.wikipedia.org/wiki/Gitara" TargetMode="External"/><Relationship Id="rId4" Type="http://schemas.openxmlformats.org/officeDocument/2006/relationships/hyperlink" Target="https://hr.wikipedia.org/wiki/9._listopada" TargetMode="External"/><Relationship Id="rId9" Type="http://schemas.openxmlformats.org/officeDocument/2006/relationships/hyperlink" Target="https://hr.wikipedia.org/wiki/Englesk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Liverpool" TargetMode="External"/><Relationship Id="rId7" Type="http://schemas.openxmlformats.org/officeDocument/2006/relationships/hyperlink" Target="https://hr.wikipedia.org/wiki/Beatle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UK" TargetMode="External"/><Relationship Id="rId5" Type="http://schemas.openxmlformats.org/officeDocument/2006/relationships/hyperlink" Target="https://hr.wikipedia.org/wiki/1942." TargetMode="External"/><Relationship Id="rId4" Type="http://schemas.openxmlformats.org/officeDocument/2006/relationships/hyperlink" Target="https://hr.wikipedia.org/wiki/18._lipnj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2001." TargetMode="External"/><Relationship Id="rId3" Type="http://schemas.openxmlformats.org/officeDocument/2006/relationships/hyperlink" Target="https://hr.wikipedia.org/wiki/Liverpool" TargetMode="External"/><Relationship Id="rId7" Type="http://schemas.openxmlformats.org/officeDocument/2006/relationships/hyperlink" Target="https://hr.wikipedia.org/wiki/29._studeno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Los_Angeles" TargetMode="External"/><Relationship Id="rId5" Type="http://schemas.openxmlformats.org/officeDocument/2006/relationships/hyperlink" Target="https://hr.wikipedia.org/wiki/1943" TargetMode="External"/><Relationship Id="rId10" Type="http://schemas.openxmlformats.org/officeDocument/2006/relationships/hyperlink" Target="https://hr.wikipedia.org/wiki/The_Beatles" TargetMode="External"/><Relationship Id="rId4" Type="http://schemas.openxmlformats.org/officeDocument/2006/relationships/hyperlink" Target="https://hr.wikipedia.org/wiki/25._velja%C4%8De" TargetMode="External"/><Relationship Id="rId9" Type="http://schemas.openxmlformats.org/officeDocument/2006/relationships/hyperlink" Target="https://hr.wikipedia.org/wiki/Englesk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1962" TargetMode="External"/><Relationship Id="rId3" Type="http://schemas.openxmlformats.org/officeDocument/2006/relationships/hyperlink" Target="https://hr.wikipedia.org/wiki/Pseudonim" TargetMode="External"/><Relationship Id="rId7" Type="http://schemas.openxmlformats.org/officeDocument/2006/relationships/hyperlink" Target="https://hr.wikipedia.org/wiki/Beatle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1940" TargetMode="External"/><Relationship Id="rId5" Type="http://schemas.openxmlformats.org/officeDocument/2006/relationships/hyperlink" Target="https://hr.wikipedia.org/wiki/7._srpnja" TargetMode="External"/><Relationship Id="rId4" Type="http://schemas.openxmlformats.org/officeDocument/2006/relationships/hyperlink" Target="https://hr.wikipedia.org/wiki/Liverpool" TargetMode="External"/><Relationship Id="rId9" Type="http://schemas.openxmlformats.org/officeDocument/2006/relationships/hyperlink" Target="https://hr.wikipedia.org/wiki/197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Engleski_jezik" TargetMode="External"/><Relationship Id="rId7" Type="http://schemas.openxmlformats.org/officeDocument/2006/relationships/hyperlink" Target="https://bs.wikipedia.org/wiki/Indij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s.wikipedia.org/w/index.php?title=Madras&amp;action=edit&amp;redlink=1" TargetMode="External"/><Relationship Id="rId5" Type="http://schemas.openxmlformats.org/officeDocument/2006/relationships/hyperlink" Target="https://bs.wikipedia.org/wiki/1941" TargetMode="External"/><Relationship Id="rId4" Type="http://schemas.openxmlformats.org/officeDocument/2006/relationships/hyperlink" Target="https://bs.wikipedia.org/wiki/24._novemba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Beatle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BEATLES</a:t>
            </a:r>
            <a:endParaRPr lang="hr-HR" sz="8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0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4222725"/>
              </p:ext>
            </p:extLst>
          </p:nvPr>
        </p:nvGraphicFramePr>
        <p:xfrm>
          <a:off x="827584" y="2492896"/>
          <a:ext cx="7272808" cy="328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650629">
                <a:tc>
                  <a:txBody>
                    <a:bodyPr/>
                    <a:lstStyle/>
                    <a:p>
                      <a:r>
                        <a:rPr lang="hr-HR" dirty="0" smtClean="0"/>
                        <a:t>Albumi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Godina</a:t>
                      </a:r>
                      <a:endParaRPr lang="hr-HR" dirty="0"/>
                    </a:p>
                  </a:txBody>
                  <a:tcPr/>
                </a:tc>
              </a:tr>
              <a:tr h="659663">
                <a:tc>
                  <a:txBody>
                    <a:bodyPr/>
                    <a:lstStyle/>
                    <a:p>
                      <a:r>
                        <a:rPr lang="hr-HR" i="1" dirty="0" err="1" smtClean="0">
                          <a:hlinkClick r:id="rId2" tooltip="With the Beatles (stranica ne postoji)"/>
                        </a:rPr>
                        <a:t>With</a:t>
                      </a:r>
                      <a:r>
                        <a:rPr lang="hr-HR" i="1" dirty="0" smtClean="0">
                          <a:hlinkClick r:id="rId2" tooltip="With the Beatles (stranica ne postoji)"/>
                        </a:rPr>
                        <a:t> </a:t>
                      </a:r>
                      <a:r>
                        <a:rPr lang="hr-HR" i="1" dirty="0" err="1" smtClean="0">
                          <a:hlinkClick r:id="rId2" tooltip="With the Beatles (stranica ne postoji)"/>
                        </a:rPr>
                        <a:t>the</a:t>
                      </a:r>
                      <a:r>
                        <a:rPr lang="hr-HR" i="1" dirty="0" smtClean="0">
                          <a:hlinkClick r:id="rId2" tooltip="With the Beatles (stranica ne postoji)"/>
                        </a:rPr>
                        <a:t> Beatles</a:t>
                      </a:r>
                      <a:r>
                        <a:rPr lang="hr-HR" dirty="0" smtClean="0"/>
                        <a:t> 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hlinkClick r:id="rId3" tooltip="1963."/>
                        </a:rPr>
                        <a:t>1963</a:t>
                      </a:r>
                      <a:r>
                        <a:rPr lang="hr-HR" dirty="0" smtClean="0"/>
                        <a:t>.godine</a:t>
                      </a:r>
                      <a:endParaRPr lang="hr-HR" dirty="0"/>
                    </a:p>
                  </a:txBody>
                  <a:tcPr/>
                </a:tc>
              </a:tr>
              <a:tr h="659663">
                <a:tc>
                  <a:txBody>
                    <a:bodyPr/>
                    <a:lstStyle/>
                    <a:p>
                      <a:r>
                        <a:rPr lang="hr-HR" i="1" dirty="0" smtClean="0">
                          <a:hlinkClick r:id="rId4" tooltip="A Hard Day's Night (album)"/>
                        </a:rPr>
                        <a:t>A </a:t>
                      </a:r>
                      <a:r>
                        <a:rPr lang="hr-HR" i="1" dirty="0" err="1" smtClean="0">
                          <a:hlinkClick r:id="rId4" tooltip="A Hard Day's Night (album)"/>
                        </a:rPr>
                        <a:t>Hard</a:t>
                      </a:r>
                      <a:r>
                        <a:rPr lang="hr-HR" i="1" dirty="0" smtClean="0">
                          <a:hlinkClick r:id="rId4" tooltip="A Hard Day's Night (album)"/>
                        </a:rPr>
                        <a:t> </a:t>
                      </a:r>
                      <a:r>
                        <a:rPr lang="hr-HR" i="1" dirty="0" err="1" smtClean="0">
                          <a:hlinkClick r:id="rId4" tooltip="A Hard Day's Night (album)"/>
                        </a:rPr>
                        <a:t>Day</a:t>
                      </a:r>
                      <a:r>
                        <a:rPr lang="hr-HR" i="1" dirty="0" smtClean="0">
                          <a:hlinkClick r:id="rId4" tooltip="A Hard Day's Night (album)"/>
                        </a:rPr>
                        <a:t>'s </a:t>
                      </a:r>
                      <a:r>
                        <a:rPr lang="hr-HR" i="1" dirty="0" err="1" smtClean="0">
                          <a:hlinkClick r:id="rId4" tooltip="A Hard Day's Night (album)"/>
                        </a:rPr>
                        <a:t>Night</a:t>
                      </a:r>
                      <a:r>
                        <a:rPr lang="hr-HR" i="1" dirty="0" smtClean="0"/>
                        <a:t>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hlinkClick r:id="rId5" tooltip="1964."/>
                        </a:rPr>
                        <a:t>1964.</a:t>
                      </a:r>
                      <a:r>
                        <a:rPr lang="hr-HR" dirty="0" smtClean="0"/>
                        <a:t>godine</a:t>
                      </a:r>
                      <a:endParaRPr lang="hr-HR" dirty="0"/>
                    </a:p>
                  </a:txBody>
                  <a:tcPr/>
                </a:tc>
              </a:tr>
              <a:tr h="659663">
                <a:tc>
                  <a:txBody>
                    <a:bodyPr/>
                    <a:lstStyle/>
                    <a:p>
                      <a:r>
                        <a:rPr lang="hr-HR" i="1" dirty="0" smtClean="0">
                          <a:hlinkClick r:id="rId6" tooltip="Revolver (album)"/>
                        </a:rPr>
                        <a:t>Revolver</a:t>
                      </a:r>
                      <a:r>
                        <a:rPr lang="hr-HR" i="1" dirty="0" smtClean="0"/>
                        <a:t>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hlinkClick r:id="rId7" tooltip="1966."/>
                        </a:rPr>
                        <a:t>1966</a:t>
                      </a:r>
                      <a:r>
                        <a:rPr lang="hr-HR" dirty="0" smtClean="0"/>
                        <a:t>.godine</a:t>
                      </a:r>
                      <a:endParaRPr lang="hr-HR" dirty="0"/>
                    </a:p>
                  </a:txBody>
                  <a:tcPr/>
                </a:tc>
              </a:tr>
              <a:tr h="659663">
                <a:tc>
                  <a:txBody>
                    <a:bodyPr/>
                    <a:lstStyle/>
                    <a:p>
                      <a:r>
                        <a:rPr lang="hr-HR" i="1" dirty="0" err="1" smtClean="0">
                          <a:hlinkClick r:id="rId8" tooltip="Rubber Soul"/>
                        </a:rPr>
                        <a:t>Rubber</a:t>
                      </a:r>
                      <a:r>
                        <a:rPr lang="hr-HR" i="1" dirty="0" smtClean="0">
                          <a:hlinkClick r:id="rId8" tooltip="Rubber Soul"/>
                        </a:rPr>
                        <a:t> </a:t>
                      </a:r>
                      <a:r>
                        <a:rPr lang="hr-HR" i="1" dirty="0" err="1" smtClean="0">
                          <a:hlinkClick r:id="rId8" tooltip="Rubber Soul"/>
                        </a:rPr>
                        <a:t>Soul</a:t>
                      </a:r>
                      <a:r>
                        <a:rPr lang="hr-HR" i="1" dirty="0" smtClean="0"/>
                        <a:t>: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hlinkClick r:id="rId9" tooltip="1965."/>
                        </a:rPr>
                        <a:t>1965.</a:t>
                      </a:r>
                      <a:r>
                        <a:rPr lang="hr-HR" dirty="0" smtClean="0"/>
                        <a:t> godine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611052"/>
            <a:ext cx="8503920" cy="4572000"/>
          </a:xfrm>
        </p:spPr>
        <p:txBody>
          <a:bodyPr/>
          <a:lstStyle/>
          <a:p>
            <a:r>
              <a:rPr lang="hr-HR" dirty="0" err="1" smtClean="0">
                <a:solidFill>
                  <a:srgbClr val="FF0000"/>
                </a:solidFill>
              </a:rPr>
              <a:t>John</a:t>
            </a:r>
            <a:r>
              <a:rPr lang="hr-HR" dirty="0" smtClean="0">
                <a:solidFill>
                  <a:srgbClr val="FF0000"/>
                </a:solidFill>
              </a:rPr>
              <a:t> Lennon</a:t>
            </a:r>
            <a:r>
              <a:rPr lang="hr-HR" dirty="0" smtClean="0"/>
              <a:t>:</a:t>
            </a:r>
            <a:endParaRPr lang="hr-HR" dirty="0"/>
          </a:p>
        </p:txBody>
      </p:sp>
      <p:pic>
        <p:nvPicPr>
          <p:cNvPr id="1028" name="Picture 4" descr="Slikovni rezultat za john len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64807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2952328" y="155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 err="1"/>
              <a:t>John</a:t>
            </a:r>
            <a:r>
              <a:rPr lang="hr-HR" b="1" dirty="0"/>
              <a:t> </a:t>
            </a:r>
            <a:r>
              <a:rPr lang="hr-HR" b="1" dirty="0" err="1"/>
              <a:t>Winston</a:t>
            </a:r>
            <a:r>
              <a:rPr lang="hr-HR" b="1" dirty="0"/>
              <a:t> Ono Lennon</a:t>
            </a:r>
            <a:r>
              <a:rPr lang="hr-HR" dirty="0"/>
              <a:t> (</a:t>
            </a:r>
            <a:r>
              <a:rPr lang="hr-HR" dirty="0" err="1">
                <a:hlinkClick r:id="rId3" tooltip="Liverpool"/>
              </a:rPr>
              <a:t>Liverpool</a:t>
            </a:r>
            <a:r>
              <a:rPr lang="hr-HR" dirty="0"/>
              <a:t>, </a:t>
            </a:r>
            <a:r>
              <a:rPr lang="hr-HR" dirty="0">
                <a:hlinkClick r:id="rId4" tooltip="9. listopada"/>
              </a:rPr>
              <a:t>9. listopada</a:t>
            </a:r>
            <a:r>
              <a:rPr lang="hr-HR" dirty="0"/>
              <a:t> </a:t>
            </a:r>
            <a:r>
              <a:rPr lang="hr-HR" dirty="0">
                <a:hlinkClick r:id="rId5" tooltip="1940"/>
              </a:rPr>
              <a:t>1940</a:t>
            </a:r>
            <a:r>
              <a:rPr lang="hr-HR" dirty="0"/>
              <a:t>. - </a:t>
            </a:r>
            <a:r>
              <a:rPr lang="hr-HR" dirty="0">
                <a:hlinkClick r:id="rId6" tooltip="New York"/>
              </a:rPr>
              <a:t>New York</a:t>
            </a:r>
            <a:r>
              <a:rPr lang="hr-HR" dirty="0"/>
              <a:t>, </a:t>
            </a:r>
            <a:r>
              <a:rPr lang="hr-HR" dirty="0">
                <a:hlinkClick r:id="rId7" tooltip="8. prosinca"/>
              </a:rPr>
              <a:t>8. prosinca</a:t>
            </a:r>
            <a:r>
              <a:rPr lang="hr-HR" dirty="0"/>
              <a:t> </a:t>
            </a:r>
            <a:r>
              <a:rPr lang="hr-HR" dirty="0">
                <a:hlinkClick r:id="rId8" tooltip="1980"/>
              </a:rPr>
              <a:t>1980</a:t>
            </a:r>
            <a:r>
              <a:rPr lang="hr-HR" dirty="0"/>
              <a:t>.) </a:t>
            </a:r>
            <a:r>
              <a:rPr lang="hr-HR" dirty="0">
                <a:hlinkClick r:id="rId9" tooltip="Engleska"/>
              </a:rPr>
              <a:t>engleski</a:t>
            </a:r>
            <a:r>
              <a:rPr lang="hr-HR" dirty="0"/>
              <a:t> glazbenik, skladatelj, tekstopisac, pjevač i </a:t>
            </a:r>
            <a:r>
              <a:rPr lang="hr-HR" dirty="0">
                <a:hlinkClick r:id="rId10" tooltip="Gitara"/>
              </a:rPr>
              <a:t>gitarist</a:t>
            </a:r>
            <a:r>
              <a:rPr lang="hr-HR" dirty="0"/>
              <a:t> najpopularnije </a:t>
            </a:r>
            <a:r>
              <a:rPr lang="hr-HR" dirty="0">
                <a:hlinkClick r:id="rId11" tooltip="Glazba"/>
              </a:rPr>
              <a:t>glazbene</a:t>
            </a:r>
            <a:r>
              <a:rPr lang="hr-HR" dirty="0"/>
              <a:t> grupe </a:t>
            </a:r>
            <a:r>
              <a:rPr lang="hr-HR" dirty="0">
                <a:hlinkClick r:id="rId12" tooltip="20. stoljeće"/>
              </a:rPr>
              <a:t>20. stoljeća</a:t>
            </a:r>
            <a:r>
              <a:rPr lang="hr-HR" dirty="0"/>
              <a:t>, </a:t>
            </a:r>
            <a:r>
              <a:rPr lang="hr-HR" dirty="0">
                <a:hlinkClick r:id="rId13" tooltip="The Beatles"/>
              </a:rPr>
              <a:t>Beatlesa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82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FF0000"/>
                </a:solidFill>
              </a:rPr>
              <a:t>Paul</a:t>
            </a:r>
            <a:r>
              <a:rPr lang="hr-HR" dirty="0" smtClean="0">
                <a:solidFill>
                  <a:srgbClr val="FF0000"/>
                </a:solidFill>
              </a:rPr>
              <a:t> McCartney</a:t>
            </a:r>
            <a:r>
              <a:rPr lang="hr-HR" dirty="0" smtClean="0"/>
              <a:t>:</a:t>
            </a:r>
            <a:endParaRPr lang="hr-HR" dirty="0"/>
          </a:p>
        </p:txBody>
      </p:sp>
      <p:pic>
        <p:nvPicPr>
          <p:cNvPr id="2050" name="Picture 2" descr="Slikovni rezultat za paul mccart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6143821" cy="39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3203848" y="14847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/>
              <a:t>Sir James </a:t>
            </a:r>
            <a:r>
              <a:rPr lang="hr-HR" b="1" dirty="0" err="1"/>
              <a:t>Paul</a:t>
            </a:r>
            <a:r>
              <a:rPr lang="hr-HR" b="1" dirty="0"/>
              <a:t> McCartney MBE</a:t>
            </a:r>
            <a:r>
              <a:rPr lang="hr-HR" dirty="0"/>
              <a:t> (</a:t>
            </a:r>
            <a:r>
              <a:rPr lang="hr-HR" dirty="0" err="1">
                <a:hlinkClick r:id="rId3" tooltip="Liverpool"/>
              </a:rPr>
              <a:t>Liverpool</a:t>
            </a:r>
            <a:r>
              <a:rPr lang="hr-HR" dirty="0"/>
              <a:t>, </a:t>
            </a:r>
            <a:r>
              <a:rPr lang="hr-HR" dirty="0">
                <a:hlinkClick r:id="rId4" tooltip="18. lipnja"/>
              </a:rPr>
              <a:t>18. lipnja</a:t>
            </a:r>
            <a:r>
              <a:rPr lang="hr-HR" dirty="0"/>
              <a:t> </a:t>
            </a:r>
            <a:r>
              <a:rPr lang="hr-HR" dirty="0">
                <a:hlinkClick r:id="rId5" tooltip="1942."/>
              </a:rPr>
              <a:t>1942.</a:t>
            </a:r>
            <a:r>
              <a:rPr lang="hr-HR" dirty="0"/>
              <a:t>) je </a:t>
            </a:r>
            <a:r>
              <a:rPr lang="hr-HR" dirty="0">
                <a:hlinkClick r:id="rId6" tooltip="UK"/>
              </a:rPr>
              <a:t>britanski</a:t>
            </a:r>
            <a:r>
              <a:rPr lang="hr-HR" dirty="0"/>
              <a:t> glazbenik i slikar, bivši član </a:t>
            </a:r>
            <a:r>
              <a:rPr lang="hr-HR" dirty="0">
                <a:hlinkClick r:id="rId7" tooltip="Beatles"/>
              </a:rPr>
              <a:t>Beatlesa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5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George </a:t>
            </a:r>
            <a:r>
              <a:rPr lang="hr-HR" dirty="0" err="1" smtClean="0">
                <a:solidFill>
                  <a:srgbClr val="FF0000"/>
                </a:solidFill>
              </a:rPr>
              <a:t>Harrison</a:t>
            </a:r>
            <a:r>
              <a:rPr lang="hr-HR" dirty="0"/>
              <a:t>:</a:t>
            </a:r>
          </a:p>
        </p:txBody>
      </p:sp>
      <p:pic>
        <p:nvPicPr>
          <p:cNvPr id="3074" name="Picture 2" descr="Slikovni rezultat za george harr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66" y="2828836"/>
            <a:ext cx="7056784" cy="34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3339143" y="162850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/>
              <a:t>George </a:t>
            </a:r>
            <a:r>
              <a:rPr lang="hr-HR" b="1" dirty="0" err="1"/>
              <a:t>Harrison</a:t>
            </a:r>
            <a:r>
              <a:rPr lang="hr-HR" dirty="0"/>
              <a:t> (</a:t>
            </a:r>
            <a:r>
              <a:rPr lang="hr-HR" dirty="0" err="1">
                <a:hlinkClick r:id="rId3" tooltip="Liverpool"/>
              </a:rPr>
              <a:t>Liverpool</a:t>
            </a:r>
            <a:r>
              <a:rPr lang="hr-HR" dirty="0"/>
              <a:t>, </a:t>
            </a:r>
            <a:r>
              <a:rPr lang="hr-HR" dirty="0">
                <a:hlinkClick r:id="rId4" tooltip="25. veljače"/>
              </a:rPr>
              <a:t>25. veljače</a:t>
            </a:r>
            <a:r>
              <a:rPr lang="hr-HR" dirty="0"/>
              <a:t> </a:t>
            </a:r>
            <a:r>
              <a:rPr lang="hr-HR" dirty="0">
                <a:hlinkClick r:id="rId5" tooltip="1943"/>
              </a:rPr>
              <a:t>1943</a:t>
            </a:r>
            <a:r>
              <a:rPr lang="hr-HR" dirty="0"/>
              <a:t>. - </a:t>
            </a:r>
            <a:r>
              <a:rPr lang="hr-HR" dirty="0">
                <a:hlinkClick r:id="rId6" tooltip="Los Angeles"/>
              </a:rPr>
              <a:t>Los Angeles</a:t>
            </a:r>
            <a:r>
              <a:rPr lang="hr-HR" dirty="0"/>
              <a:t>, </a:t>
            </a:r>
            <a:r>
              <a:rPr lang="hr-HR" dirty="0">
                <a:hlinkClick r:id="rId7" tooltip="29. studenog"/>
              </a:rPr>
              <a:t>29. studenog</a:t>
            </a:r>
            <a:r>
              <a:rPr lang="hr-HR" dirty="0"/>
              <a:t> </a:t>
            </a:r>
            <a:r>
              <a:rPr lang="hr-HR" dirty="0">
                <a:hlinkClick r:id="rId8" tooltip="2001."/>
              </a:rPr>
              <a:t>2001.</a:t>
            </a:r>
            <a:r>
              <a:rPr lang="hr-HR" dirty="0"/>
              <a:t>) bio je </a:t>
            </a:r>
            <a:r>
              <a:rPr lang="hr-HR" dirty="0">
                <a:hlinkClick r:id="rId9" tooltip="Engleska"/>
              </a:rPr>
              <a:t>engleski</a:t>
            </a:r>
            <a:r>
              <a:rPr lang="hr-HR" dirty="0"/>
              <a:t> gitarist, pjevač, skladatelj, producent, a najpoznatiji kao član </a:t>
            </a:r>
            <a:r>
              <a:rPr lang="hr-HR" dirty="0">
                <a:hlinkClick r:id="rId10" tooltip="The Beatles"/>
              </a:rPr>
              <a:t>Beatlesa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0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FF0000"/>
                </a:solidFill>
              </a:rPr>
              <a:t>Ringo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Starr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4" name="AutoShape 2" descr="Slikovni rezultat za ringo st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Slikovni rezultat za ringo sta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Slikovni rezultat za ringo star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8" descr="Slikovni rezultat za ringo star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6" name="Picture 2" descr="Slikovni rezultat za ringo star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36296"/>
            <a:ext cx="6909232" cy="347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2612571" y="17008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/>
              <a:t>Richard </a:t>
            </a:r>
            <a:r>
              <a:rPr lang="hr-HR" b="1" dirty="0" err="1"/>
              <a:t>Starkey</a:t>
            </a:r>
            <a:r>
              <a:rPr lang="hr-HR" dirty="0"/>
              <a:t>, poznatiji pod </a:t>
            </a:r>
            <a:r>
              <a:rPr lang="hr-HR" dirty="0">
                <a:hlinkClick r:id="rId3" tooltip="Pseudonim"/>
              </a:rPr>
              <a:t>pseudonimom</a:t>
            </a:r>
            <a:r>
              <a:rPr lang="hr-HR" dirty="0"/>
              <a:t> </a:t>
            </a:r>
            <a:r>
              <a:rPr lang="hr-HR" b="1" dirty="0" err="1"/>
              <a:t>Ringo</a:t>
            </a:r>
            <a:r>
              <a:rPr lang="hr-HR" b="1" dirty="0"/>
              <a:t> </a:t>
            </a:r>
            <a:r>
              <a:rPr lang="hr-HR" b="1" dirty="0" err="1"/>
              <a:t>Starr</a:t>
            </a:r>
            <a:r>
              <a:rPr lang="hr-HR" dirty="0"/>
              <a:t> (</a:t>
            </a:r>
            <a:r>
              <a:rPr lang="hr-HR" dirty="0" err="1">
                <a:hlinkClick r:id="rId4" tooltip="Liverpool"/>
              </a:rPr>
              <a:t>Liverpool</a:t>
            </a:r>
            <a:r>
              <a:rPr lang="hr-HR" dirty="0"/>
              <a:t>, </a:t>
            </a:r>
            <a:r>
              <a:rPr lang="hr-HR" dirty="0">
                <a:hlinkClick r:id="rId5" tooltip="7. srpnja"/>
              </a:rPr>
              <a:t>7. srpnja</a:t>
            </a:r>
            <a:r>
              <a:rPr lang="hr-HR" dirty="0"/>
              <a:t> </a:t>
            </a:r>
            <a:r>
              <a:rPr lang="hr-HR" dirty="0">
                <a:hlinkClick r:id="rId6" tooltip="1940"/>
              </a:rPr>
              <a:t>1940</a:t>
            </a:r>
            <a:r>
              <a:rPr lang="hr-HR" dirty="0"/>
              <a:t>.) bio je bubnjar u </a:t>
            </a:r>
            <a:r>
              <a:rPr lang="hr-HR" dirty="0">
                <a:hlinkClick r:id="rId7" tooltip="Beatles"/>
              </a:rPr>
              <a:t>Beatlesima</a:t>
            </a:r>
            <a:r>
              <a:rPr lang="hr-HR" dirty="0"/>
              <a:t> od </a:t>
            </a:r>
            <a:r>
              <a:rPr lang="hr-HR" dirty="0">
                <a:hlinkClick r:id="rId8" tooltip="1962"/>
              </a:rPr>
              <a:t>1962</a:t>
            </a:r>
            <a:r>
              <a:rPr lang="hr-HR" dirty="0"/>
              <a:t>. do </a:t>
            </a:r>
            <a:r>
              <a:rPr lang="hr-HR" dirty="0">
                <a:hlinkClick r:id="rId9" tooltip="1970"/>
              </a:rPr>
              <a:t>1970</a:t>
            </a:r>
            <a:r>
              <a:rPr lang="hr-HR" dirty="0"/>
              <a:t>. godine.</a:t>
            </a:r>
          </a:p>
        </p:txBody>
      </p:sp>
    </p:spTree>
    <p:extLst>
      <p:ext uri="{BB962C8B-B14F-4D97-AF65-F5344CB8AC3E}">
        <p14:creationId xmlns:p14="http://schemas.microsoft.com/office/powerpoint/2010/main" val="35769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3681" y="1493392"/>
            <a:ext cx="8503920" cy="4572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Pete Best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4" name="AutoShape 2" descr="Slikovni rezultat za pete best"/>
          <p:cNvSpPr>
            <a:spLocks noChangeAspect="1" noChangeArrowheads="1"/>
          </p:cNvSpPr>
          <p:nvPr/>
        </p:nvSpPr>
        <p:spPr bwMode="auto">
          <a:xfrm>
            <a:off x="155575" y="-258763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Slikovni rezultat za pete best"/>
          <p:cNvSpPr>
            <a:spLocks noChangeAspect="1" noChangeArrowheads="1"/>
          </p:cNvSpPr>
          <p:nvPr/>
        </p:nvSpPr>
        <p:spPr bwMode="auto">
          <a:xfrm>
            <a:off x="307975" y="-106363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Slikovni rezultat za pete best"/>
          <p:cNvSpPr>
            <a:spLocks noChangeAspect="1" noChangeArrowheads="1"/>
          </p:cNvSpPr>
          <p:nvPr/>
        </p:nvSpPr>
        <p:spPr bwMode="auto">
          <a:xfrm>
            <a:off x="460375" y="46037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8" descr="Slikovni rezultat za pete best"/>
          <p:cNvSpPr>
            <a:spLocks noChangeAspect="1" noChangeArrowheads="1"/>
          </p:cNvSpPr>
          <p:nvPr/>
        </p:nvSpPr>
        <p:spPr bwMode="auto">
          <a:xfrm>
            <a:off x="612775" y="198437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10" descr="Slikovni rezultat za pete best"/>
          <p:cNvSpPr>
            <a:spLocks noChangeAspect="1" noChangeArrowheads="1"/>
          </p:cNvSpPr>
          <p:nvPr/>
        </p:nvSpPr>
        <p:spPr bwMode="auto">
          <a:xfrm>
            <a:off x="765175" y="350837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12" descr="Slikovni rezultat za pete best"/>
          <p:cNvSpPr>
            <a:spLocks noChangeAspect="1" noChangeArrowheads="1"/>
          </p:cNvSpPr>
          <p:nvPr/>
        </p:nvSpPr>
        <p:spPr bwMode="auto">
          <a:xfrm>
            <a:off x="917575" y="503237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14" descr="Slikovni rezultat za pete best"/>
          <p:cNvSpPr>
            <a:spLocks noChangeAspect="1" noChangeArrowheads="1"/>
          </p:cNvSpPr>
          <p:nvPr/>
        </p:nvSpPr>
        <p:spPr bwMode="auto">
          <a:xfrm>
            <a:off x="1069975" y="655637"/>
            <a:ext cx="10477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64" name="Picture 16" descr="Slikovni rezultat za pete b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3" y="3212976"/>
            <a:ext cx="6695529" cy="327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utnik 10"/>
          <p:cNvSpPr/>
          <p:nvPr/>
        </p:nvSpPr>
        <p:spPr>
          <a:xfrm>
            <a:off x="2275926" y="15567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1" dirty="0"/>
              <a:t>Randolf Piter Best</a:t>
            </a:r>
            <a:r>
              <a:rPr lang="vi-VN" dirty="0"/>
              <a:t> (</a:t>
            </a:r>
            <a:r>
              <a:rPr lang="vi-VN" dirty="0">
                <a:hlinkClick r:id="rId3" tooltip="Engleski jezik"/>
              </a:rPr>
              <a:t>engleski</a:t>
            </a:r>
            <a:r>
              <a:rPr lang="vi-VN" dirty="0"/>
              <a:t>: </a:t>
            </a:r>
            <a:r>
              <a:rPr lang="vi-VN" i="1" dirty="0"/>
              <a:t>Randolph Peter Best</a:t>
            </a:r>
            <a:r>
              <a:rPr lang="vi-VN" dirty="0"/>
              <a:t>, rođen </a:t>
            </a:r>
            <a:r>
              <a:rPr lang="vi-VN" dirty="0">
                <a:hlinkClick r:id="rId4" tooltip="24. novembar"/>
              </a:rPr>
              <a:t>24. novembra</a:t>
            </a:r>
            <a:r>
              <a:rPr lang="vi-VN" dirty="0"/>
              <a:t> </a:t>
            </a:r>
            <a:r>
              <a:rPr lang="vi-VN" dirty="0">
                <a:hlinkClick r:id="rId5" tooltip="1941"/>
              </a:rPr>
              <a:t>1941</a:t>
            </a:r>
            <a:r>
              <a:rPr lang="vi-VN" dirty="0"/>
              <a:t>. u </a:t>
            </a:r>
            <a:r>
              <a:rPr lang="vi-VN" dirty="0">
                <a:hlinkClick r:id="rId6" tooltip="Madras (stranica ne postoji)"/>
              </a:rPr>
              <a:t>Madrasu</a:t>
            </a:r>
            <a:r>
              <a:rPr lang="vi-VN" dirty="0"/>
              <a:t>, </a:t>
            </a:r>
            <a:r>
              <a:rPr lang="vi-VN" dirty="0">
                <a:hlinkClick r:id="rId7" tooltip="Indija"/>
              </a:rPr>
              <a:t>Indija</a:t>
            </a:r>
            <a:r>
              <a:rPr lang="vi-VN" dirty="0"/>
              <a:t>) bio je prvobitni bubnjar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54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FF0000"/>
                </a:solidFill>
              </a:rPr>
              <a:t>Stuart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Sutcliffe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4" name="AutoShape 2" descr="Slikovni rezultat za stuart sutcliffe"/>
          <p:cNvSpPr>
            <a:spLocks noChangeAspect="1" noChangeArrowheads="1"/>
          </p:cNvSpPr>
          <p:nvPr/>
        </p:nvSpPr>
        <p:spPr bwMode="auto">
          <a:xfrm>
            <a:off x="298450" y="-1084263"/>
            <a:ext cx="2438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Slikovni rezultat za stuart sutcliffe"/>
          <p:cNvSpPr>
            <a:spLocks noChangeAspect="1" noChangeArrowheads="1"/>
          </p:cNvSpPr>
          <p:nvPr/>
        </p:nvSpPr>
        <p:spPr bwMode="auto">
          <a:xfrm>
            <a:off x="155575" y="-846138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Slikovni rezultat za stuart sutcliffe"/>
          <p:cNvSpPr>
            <a:spLocks noChangeAspect="1" noChangeArrowheads="1"/>
          </p:cNvSpPr>
          <p:nvPr/>
        </p:nvSpPr>
        <p:spPr bwMode="auto">
          <a:xfrm>
            <a:off x="307975" y="-693738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8" descr="Slikovni rezultat za stuart sutcliffe"/>
          <p:cNvSpPr>
            <a:spLocks noChangeAspect="1" noChangeArrowheads="1"/>
          </p:cNvSpPr>
          <p:nvPr/>
        </p:nvSpPr>
        <p:spPr bwMode="auto">
          <a:xfrm>
            <a:off x="460375" y="-541338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10" descr="Slikovni rezultat za stuart sutcliffe"/>
          <p:cNvSpPr>
            <a:spLocks noChangeAspect="1" noChangeArrowheads="1"/>
          </p:cNvSpPr>
          <p:nvPr/>
        </p:nvSpPr>
        <p:spPr bwMode="auto">
          <a:xfrm>
            <a:off x="612775" y="-388938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12" descr="Slikovni rezultat za stuart sutcliffe"/>
          <p:cNvSpPr>
            <a:spLocks noChangeAspect="1" noChangeArrowheads="1"/>
          </p:cNvSpPr>
          <p:nvPr/>
        </p:nvSpPr>
        <p:spPr bwMode="auto">
          <a:xfrm>
            <a:off x="765175" y="-236538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14" descr="Slikovni rezultat za stuart sutcliffe"/>
          <p:cNvSpPr>
            <a:spLocks noChangeAspect="1" noChangeArrowheads="1"/>
          </p:cNvSpPr>
          <p:nvPr/>
        </p:nvSpPr>
        <p:spPr bwMode="auto">
          <a:xfrm>
            <a:off x="917575" y="-84138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AutoShape 16" descr="Slikovni rezultat za stuart sutcliffe"/>
          <p:cNvSpPr>
            <a:spLocks noChangeAspect="1" noChangeArrowheads="1"/>
          </p:cNvSpPr>
          <p:nvPr/>
        </p:nvSpPr>
        <p:spPr bwMode="auto">
          <a:xfrm>
            <a:off x="1069975" y="68262"/>
            <a:ext cx="15049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90" name="Picture 18" descr="Slikovni rezultat za stuart sutclif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2996952"/>
            <a:ext cx="5327377" cy="33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avokutnik 11"/>
          <p:cNvSpPr/>
          <p:nvPr/>
        </p:nvSpPr>
        <p:spPr>
          <a:xfrm>
            <a:off x="3275856" y="1382713"/>
            <a:ext cx="44354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Stuart Fergusson Victor Sutcliffe</a:t>
            </a:r>
            <a:r>
              <a:rPr lang="en-US" dirty="0"/>
              <a:t> (23 June 1940 – 10 April 1962) was a Scottish painter and musician best known as the original bass guitarist for </a:t>
            </a:r>
            <a:r>
              <a:rPr lang="en-US" dirty="0">
                <a:hlinkClick r:id="rId3" tooltip="The Beatles"/>
              </a:rPr>
              <a:t>the Beatles</a:t>
            </a:r>
            <a:r>
              <a:rPr lang="en-US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04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9600" dirty="0" smtClean="0"/>
              <a:t>KRAJ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278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204</Words>
  <Application>Microsoft Office PowerPoint</Application>
  <PresentationFormat>Prikaz na zaslonu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Građanski</vt:lpstr>
      <vt:lpstr>BEATLES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OŠ Malešnica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BEATLES</dc:title>
  <dc:creator>Učenik</dc:creator>
  <cp:lastModifiedBy>Profesor</cp:lastModifiedBy>
  <cp:revision>8</cp:revision>
  <dcterms:created xsi:type="dcterms:W3CDTF">2018-02-27T12:45:48Z</dcterms:created>
  <dcterms:modified xsi:type="dcterms:W3CDTF">2018-03-16T13:13:19Z</dcterms:modified>
</cp:coreProperties>
</file>