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E0ABE31-4D45-420A-8DC2-28F431EB844A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6063AC1-AB63-4676-A040-ECE39E124CE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59832" y="5877272"/>
            <a:ext cx="6400800" cy="1473200"/>
          </a:xfrm>
        </p:spPr>
        <p:txBody>
          <a:bodyPr/>
          <a:lstStyle/>
          <a:p>
            <a:r>
              <a:rPr lang="hr-HR" dirty="0" smtClean="0"/>
              <a:t>Izradio: Antonio </a:t>
            </a:r>
            <a:r>
              <a:rPr lang="hr-HR" dirty="0" err="1" smtClean="0"/>
              <a:t>Fran</a:t>
            </a:r>
            <a:r>
              <a:rPr lang="hr-HR" dirty="0" smtClean="0"/>
              <a:t> </a:t>
            </a:r>
            <a:r>
              <a:rPr lang="hr-HR" dirty="0" err="1" smtClean="0"/>
              <a:t>Štignjedec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568952" cy="1780108"/>
          </a:xfrm>
        </p:spPr>
        <p:txBody>
          <a:bodyPr>
            <a:noAutofit/>
          </a:bodyPr>
          <a:lstStyle/>
          <a:p>
            <a:r>
              <a:rPr lang="hr-HR" sz="6000" dirty="0" smtClean="0">
                <a:latin typeface="Copperplate Gothic Bold" panose="020E0705020206020404" pitchFamily="34" charset="0"/>
              </a:rPr>
              <a:t>Team </a:t>
            </a:r>
            <a:r>
              <a:rPr lang="hr-HR" sz="6000" dirty="0" err="1" smtClean="0">
                <a:latin typeface="Copperplate Gothic Bold" panose="020E0705020206020404" pitchFamily="34" charset="0"/>
              </a:rPr>
              <a:t>Fortress</a:t>
            </a:r>
            <a:r>
              <a:rPr lang="hr-HR" sz="6000" dirty="0" smtClean="0">
                <a:latin typeface="Copperplate Gothic Bold" panose="020E0705020206020404" pitchFamily="34" charset="0"/>
              </a:rPr>
              <a:t> 2</a:t>
            </a:r>
            <a:endParaRPr lang="hr-HR" sz="6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0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Kalse</a:t>
            </a:r>
            <a:r>
              <a:rPr lang="hr-HR" dirty="0" smtClean="0"/>
              <a:t> - </a:t>
            </a:r>
            <a:r>
              <a:rPr lang="hr-HR" dirty="0" err="1" smtClean="0"/>
              <a:t>sniper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2400" cy="4114800"/>
          </a:xfrm>
        </p:spPr>
        <p:txBody>
          <a:bodyPr/>
          <a:lstStyle/>
          <a:p>
            <a:r>
              <a:rPr lang="hr-HR" dirty="0" err="1" smtClean="0"/>
              <a:t>Sniper</a:t>
            </a:r>
            <a:r>
              <a:rPr lang="hr-HR" dirty="0" smtClean="0"/>
              <a:t> je sedma klasa u igri</a:t>
            </a:r>
          </a:p>
          <a:p>
            <a:r>
              <a:rPr lang="hr-HR" dirty="0"/>
              <a:t>o</a:t>
            </a:r>
            <a:r>
              <a:rPr lang="hr-HR" dirty="0" smtClean="0"/>
              <a:t>n ima sposobnost da odmah ubije igrače ako ih pogodi u glavu</a:t>
            </a:r>
          </a:p>
          <a:p>
            <a:r>
              <a:rPr lang="hr-HR" dirty="0"/>
              <a:t>n</a:t>
            </a:r>
            <a:r>
              <a:rPr lang="hr-HR" dirty="0" smtClean="0"/>
              <a:t>jegovo glavno oružje je snajper</a:t>
            </a:r>
            <a:endParaRPr lang="hr-HR" dirty="0"/>
          </a:p>
        </p:txBody>
      </p:sp>
      <p:pic>
        <p:nvPicPr>
          <p:cNvPr id="9218" name="Picture 2" descr="Slikovni rezultat za sniper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33378" cy="35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Klase - </a:t>
            </a:r>
            <a:r>
              <a:rPr lang="hr-HR" dirty="0" err="1" smtClean="0"/>
              <a:t>spy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2400" cy="4114800"/>
          </a:xfrm>
        </p:spPr>
        <p:txBody>
          <a:bodyPr/>
          <a:lstStyle/>
          <a:p>
            <a:r>
              <a:rPr lang="hr-HR" dirty="0" err="1" smtClean="0"/>
              <a:t>Spy</a:t>
            </a:r>
            <a:r>
              <a:rPr lang="hr-HR" dirty="0" smtClean="0"/>
              <a:t> je deveta i zadnja klasa u igri</a:t>
            </a:r>
          </a:p>
          <a:p>
            <a:r>
              <a:rPr lang="hr-HR" dirty="0"/>
              <a:t>o</a:t>
            </a:r>
            <a:r>
              <a:rPr lang="hr-HR" dirty="0" smtClean="0"/>
              <a:t>n ima sposobnost da odmah ubije igrača ako ga sa nožem ubode u leđa</a:t>
            </a:r>
          </a:p>
          <a:p>
            <a:r>
              <a:rPr lang="hr-HR" dirty="0"/>
              <a:t>n</a:t>
            </a:r>
            <a:r>
              <a:rPr lang="hr-HR" dirty="0" smtClean="0"/>
              <a:t>jegovo glavno oružje je nožić</a:t>
            </a:r>
          </a:p>
          <a:p>
            <a:r>
              <a:rPr lang="hr-HR" dirty="0"/>
              <a:t>o</a:t>
            </a:r>
            <a:r>
              <a:rPr lang="hr-HR" dirty="0" smtClean="0"/>
              <a:t>n isto ima sposobnost da se preruši u bilo kojeg drugog igrača</a:t>
            </a:r>
            <a:endParaRPr lang="hr-HR" dirty="0"/>
          </a:p>
        </p:txBody>
      </p:sp>
      <p:pic>
        <p:nvPicPr>
          <p:cNvPr id="10242" name="Picture 2" descr="Slikovni rezultat za spy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52" y="1672208"/>
            <a:ext cx="2292938" cy="423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9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Životni bodovi svake klase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6379844"/>
              </p:ext>
            </p:extLst>
          </p:nvPr>
        </p:nvGraphicFramePr>
        <p:xfrm>
          <a:off x="609600" y="1600200"/>
          <a:ext cx="7924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KLASA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BROJ ŽIVOTNIH</a:t>
                      </a:r>
                      <a:r>
                        <a:rPr lang="hr-HR" baseline="0" dirty="0" smtClean="0"/>
                        <a:t> BODOVA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Scout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Soldier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200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Pyro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175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Demoman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175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Heavy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300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Engineer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Medic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150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Sniper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Spy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125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7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971772" y="404664"/>
            <a:ext cx="52004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Hvala na pažnji</a:t>
            </a:r>
            <a:endParaRPr lang="hr-HR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8" name="Picture 4" descr="Slikovni rezultat za smile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3" y="1916832"/>
            <a:ext cx="36004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9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 igri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4536504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p</a:t>
            </a:r>
            <a:r>
              <a:rPr lang="hr-HR" sz="2000" dirty="0" smtClean="0"/>
              <a:t>rvo izdanje izdano 10. 10. 2007 godine u pakiranju igara „</a:t>
            </a:r>
            <a:r>
              <a:rPr lang="hr-HR" sz="2000" dirty="0" err="1" smtClean="0"/>
              <a:t>The</a:t>
            </a:r>
            <a:r>
              <a:rPr lang="hr-HR" sz="2000" dirty="0" smtClean="0"/>
              <a:t> Orange box”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i</a:t>
            </a:r>
            <a:r>
              <a:rPr lang="hr-HR" sz="2000" dirty="0" smtClean="0"/>
              <a:t>gra je napravljena on kompanije </a:t>
            </a:r>
            <a:r>
              <a:rPr lang="hr-HR" sz="2000" dirty="0" err="1" smtClean="0"/>
              <a:t>Valve</a:t>
            </a:r>
            <a:endParaRPr lang="hr-H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err="1" smtClean="0"/>
              <a:t>Valve</a:t>
            </a:r>
            <a:r>
              <a:rPr lang="hr-HR" sz="2000" dirty="0" smtClean="0"/>
              <a:t> je </a:t>
            </a:r>
            <a:r>
              <a:rPr lang="hr-HR" sz="2000" dirty="0" err="1" smtClean="0"/>
              <a:t>jos</a:t>
            </a:r>
            <a:r>
              <a:rPr lang="hr-HR" sz="2000" dirty="0" smtClean="0"/>
              <a:t> i napravio </a:t>
            </a:r>
            <a:r>
              <a:rPr lang="hr-HR" sz="2000" dirty="0" err="1" smtClean="0"/>
              <a:t>najboznatio</a:t>
            </a:r>
            <a:r>
              <a:rPr lang="hr-HR" sz="2000" dirty="0" smtClean="0"/>
              <a:t> </a:t>
            </a:r>
            <a:r>
              <a:rPr lang="hr-HR" sz="2000" dirty="0" err="1" smtClean="0"/>
              <a:t>platfornmu</a:t>
            </a:r>
            <a:r>
              <a:rPr lang="hr-HR" sz="2000" dirty="0" smtClean="0"/>
              <a:t> za igra i još neke poznate igre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/>
              <a:t>Team </a:t>
            </a:r>
            <a:r>
              <a:rPr lang="hr-HR" sz="2000" dirty="0" err="1" smtClean="0"/>
              <a:t>Fortress</a:t>
            </a:r>
            <a:r>
              <a:rPr lang="hr-HR" sz="2000" dirty="0" smtClean="0"/>
              <a:t> 2 je </a:t>
            </a:r>
            <a:r>
              <a:rPr lang="hr-HR" sz="2000" dirty="0" err="1" smtClean="0"/>
              <a:t>pucačina</a:t>
            </a:r>
            <a:r>
              <a:rPr lang="hr-HR" sz="2000" dirty="0" smtClean="0"/>
              <a:t> u kojoj za igru možete odabrati 1od 9 ponuđenih klasa</a:t>
            </a:r>
          </a:p>
        </p:txBody>
      </p:sp>
      <p:pic>
        <p:nvPicPr>
          <p:cNvPr id="1026" name="Picture 2" descr="Slikovni rezultat za the orang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4384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ste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r="19968"/>
          <a:stretch/>
        </p:blipFill>
        <p:spPr bwMode="auto">
          <a:xfrm>
            <a:off x="4788024" y="4437112"/>
            <a:ext cx="2628901" cy="20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6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Klase - </a:t>
            </a:r>
            <a:r>
              <a:rPr lang="hr-HR" dirty="0" err="1" smtClean="0"/>
              <a:t>Scout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prva klasa je </a:t>
            </a:r>
            <a:r>
              <a:rPr lang="hr-HR" sz="2000" dirty="0" err="1" smtClean="0"/>
              <a:t>Scout</a:t>
            </a:r>
            <a:endParaRPr lang="hr-HR" sz="2000" dirty="0" smtClean="0"/>
          </a:p>
          <a:p>
            <a:r>
              <a:rPr lang="hr-HR" sz="2000" dirty="0" smtClean="0"/>
              <a:t>on je najbrža klasa u igri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jegovo glavno oružje je sačmarica</a:t>
            </a:r>
            <a:endParaRPr lang="hr-HR" sz="2000" dirty="0"/>
          </a:p>
        </p:txBody>
      </p:sp>
      <p:pic>
        <p:nvPicPr>
          <p:cNvPr id="2050" name="Picture 2" descr="Slikovni rezultat za scout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1905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4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Klase - </a:t>
            </a:r>
            <a:r>
              <a:rPr lang="hr-HR" dirty="0" err="1" smtClean="0"/>
              <a:t>Soldier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/>
              <a:t>Soldier</a:t>
            </a:r>
            <a:r>
              <a:rPr lang="hr-HR" sz="2000" dirty="0"/>
              <a:t> </a:t>
            </a:r>
            <a:r>
              <a:rPr lang="hr-HR" sz="2000" dirty="0" smtClean="0"/>
              <a:t>je druga klasa po redu</a:t>
            </a:r>
          </a:p>
          <a:p>
            <a:r>
              <a:rPr lang="hr-HR" sz="2000" dirty="0" err="1" smtClean="0"/>
              <a:t>Soldier</a:t>
            </a:r>
            <a:r>
              <a:rPr lang="hr-HR" sz="2000" dirty="0" smtClean="0"/>
              <a:t> ima mogućnost ”</a:t>
            </a:r>
            <a:r>
              <a:rPr lang="hr-HR" sz="2000" dirty="0" err="1" smtClean="0"/>
              <a:t>rocket</a:t>
            </a:r>
            <a:r>
              <a:rPr lang="hr-HR" sz="2000" dirty="0" smtClean="0"/>
              <a:t> </a:t>
            </a:r>
            <a:r>
              <a:rPr lang="hr-HR" sz="2000" dirty="0" err="1" smtClean="0"/>
              <a:t>jumpanja</a:t>
            </a:r>
            <a:r>
              <a:rPr lang="hr-HR" sz="2000" dirty="0" smtClean="0"/>
              <a:t>”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jegovo glavno oružje je bacač raketa</a:t>
            </a:r>
          </a:p>
          <a:p>
            <a:endParaRPr lang="hr-HR" sz="2000" dirty="0" smtClean="0"/>
          </a:p>
        </p:txBody>
      </p:sp>
      <p:pic>
        <p:nvPicPr>
          <p:cNvPr id="3074" name="Picture 2" descr="Slikovni rezultat za soldier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33378" cy="35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5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Klase - </a:t>
            </a:r>
            <a:r>
              <a:rPr lang="hr-HR" dirty="0" err="1" smtClean="0"/>
              <a:t>Pyro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/>
              <a:t>Pyro</a:t>
            </a:r>
            <a:r>
              <a:rPr lang="hr-HR" sz="2000" dirty="0" smtClean="0"/>
              <a:t> je treća klasa u igri</a:t>
            </a:r>
          </a:p>
          <a:p>
            <a:r>
              <a:rPr lang="hr-HR" sz="2000" dirty="0" err="1" smtClean="0"/>
              <a:t>Pyro</a:t>
            </a:r>
            <a:r>
              <a:rPr lang="hr-HR" sz="2000" dirty="0" smtClean="0"/>
              <a:t> je u igri smatra prejakom klasom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jegovo glavno oružje je bacač plamena</a:t>
            </a:r>
            <a:endParaRPr lang="hr-HR" sz="2000" dirty="0"/>
          </a:p>
        </p:txBody>
      </p:sp>
      <p:pic>
        <p:nvPicPr>
          <p:cNvPr id="4098" name="Picture 2" descr="Slikovni rezultat za pyro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30" y="1704226"/>
            <a:ext cx="43434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3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Klase - </a:t>
            </a:r>
            <a:r>
              <a:rPr lang="hr-HR" dirty="0" err="1" smtClean="0"/>
              <a:t>demoman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2400" cy="4114800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Demoman</a:t>
            </a:r>
            <a:r>
              <a:rPr lang="hr-HR" sz="2000" dirty="0" smtClean="0"/>
              <a:t> je četvrta klasa u igri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jegovo glavno oružje je bacač bombi</a:t>
            </a:r>
          </a:p>
          <a:p>
            <a:r>
              <a:rPr lang="hr-HR" sz="2000" dirty="0"/>
              <a:t>o</a:t>
            </a:r>
            <a:r>
              <a:rPr lang="hr-HR" sz="2000" dirty="0" smtClean="0"/>
              <a:t>n </a:t>
            </a:r>
            <a:r>
              <a:rPr lang="hr-HR" sz="2000" dirty="0" err="1" smtClean="0"/>
              <a:t>jos</a:t>
            </a:r>
            <a:r>
              <a:rPr lang="hr-HR" sz="2000" dirty="0" smtClean="0"/>
              <a:t> ima i drugo, isto jako </a:t>
            </a:r>
            <a:r>
              <a:rPr lang="hr-HR" sz="2000" dirty="0" err="1" smtClean="0"/>
              <a:t>vazno</a:t>
            </a:r>
            <a:r>
              <a:rPr lang="hr-HR" sz="2000" dirty="0" smtClean="0"/>
              <a:t>, oružje – bacač ljepljivih bomba</a:t>
            </a:r>
            <a:endParaRPr lang="hr-HR" sz="2000" dirty="0"/>
          </a:p>
        </p:txBody>
      </p:sp>
      <p:pic>
        <p:nvPicPr>
          <p:cNvPr id="5122" name="Picture 2" descr="Slikovni rezultat za demoman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389362" cy="33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8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Klasa - </a:t>
            </a:r>
            <a:r>
              <a:rPr lang="hr-HR" dirty="0" err="1" smtClean="0"/>
              <a:t>heavy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000" dirty="0" err="1" smtClean="0"/>
              <a:t>Heavy</a:t>
            </a:r>
            <a:r>
              <a:rPr lang="hr-HR" sz="2000" dirty="0" smtClean="0"/>
              <a:t> je peta klasa u igri</a:t>
            </a:r>
          </a:p>
          <a:p>
            <a:r>
              <a:rPr lang="hr-HR" sz="2000" dirty="0"/>
              <a:t>o</a:t>
            </a:r>
            <a:r>
              <a:rPr lang="hr-HR" sz="2000" dirty="0" smtClean="0"/>
              <a:t>n je najsporija klasa</a:t>
            </a:r>
          </a:p>
          <a:p>
            <a:r>
              <a:rPr lang="hr-HR" sz="2000" dirty="0"/>
              <a:t>o</a:t>
            </a:r>
            <a:r>
              <a:rPr lang="hr-HR" sz="2000" dirty="0" smtClean="0"/>
              <a:t>n ima i najviše životnih bodova u cijeloj igri</a:t>
            </a:r>
          </a:p>
          <a:p>
            <a:r>
              <a:rPr lang="hr-HR" sz="2000" dirty="0"/>
              <a:t>n</a:t>
            </a:r>
            <a:r>
              <a:rPr lang="hr-HR" sz="2000" dirty="0" smtClean="0"/>
              <a:t>jegovo glavno oružje je strojnica</a:t>
            </a:r>
            <a:endParaRPr lang="hr-HR" sz="2000" dirty="0"/>
          </a:p>
        </p:txBody>
      </p:sp>
      <p:pic>
        <p:nvPicPr>
          <p:cNvPr id="6146" name="Picture 2" descr="Slikovni rezultat za heavy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5529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2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Klasa - </a:t>
            </a:r>
            <a:r>
              <a:rPr lang="hr-HR" dirty="0" err="1" smtClean="0"/>
              <a:t>engineer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2400" cy="4114800"/>
          </a:xfrm>
        </p:spPr>
        <p:txBody>
          <a:bodyPr/>
          <a:lstStyle/>
          <a:p>
            <a:r>
              <a:rPr lang="hr-HR" sz="2000" dirty="0" err="1" smtClean="0"/>
              <a:t>Engineer</a:t>
            </a:r>
            <a:r>
              <a:rPr lang="hr-HR" sz="2000" dirty="0" smtClean="0"/>
              <a:t> je šesta klasa u igri</a:t>
            </a:r>
          </a:p>
          <a:p>
            <a:r>
              <a:rPr lang="hr-HR" sz="2000" dirty="0"/>
              <a:t>o</a:t>
            </a:r>
            <a:r>
              <a:rPr lang="hr-HR" sz="2000" dirty="0" smtClean="0"/>
              <a:t>n ima sposobnost da izgradi različite građevine koje pomažu njegovom timu</a:t>
            </a:r>
            <a:endParaRPr lang="hr-HR" sz="2800" dirty="0" smtClean="0"/>
          </a:p>
        </p:txBody>
      </p:sp>
      <p:pic>
        <p:nvPicPr>
          <p:cNvPr id="7170" name="Picture 2" descr="Slikovni rezultat za engineer t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904878" cy="39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9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Klase - </a:t>
            </a:r>
            <a:r>
              <a:rPr lang="hr-HR" dirty="0" err="1" smtClean="0"/>
              <a:t>medic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06416" cy="4114800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Medic</a:t>
            </a:r>
            <a:r>
              <a:rPr lang="hr-HR" sz="2000" dirty="0" smtClean="0"/>
              <a:t> je sedma klasa u igri</a:t>
            </a:r>
          </a:p>
          <a:p>
            <a:r>
              <a:rPr lang="hr-HR" sz="2000" dirty="0"/>
              <a:t>o</a:t>
            </a:r>
            <a:r>
              <a:rPr lang="hr-HR" sz="2000" dirty="0" smtClean="0"/>
              <a:t>n ima sposobnost da liječi druge igrače u  svom timu</a:t>
            </a:r>
          </a:p>
          <a:p>
            <a:r>
              <a:rPr lang="hr-HR" sz="2000" dirty="0" smtClean="0"/>
              <a:t>Njegovo glavno oružje je „Medi </a:t>
            </a:r>
            <a:r>
              <a:rPr lang="hr-HR" sz="2000" dirty="0" err="1" smtClean="0"/>
              <a:t>gun</a:t>
            </a:r>
            <a:r>
              <a:rPr lang="hr-HR" sz="2000" dirty="0" smtClean="0"/>
              <a:t>”</a:t>
            </a:r>
            <a:endParaRPr lang="hr-HR" sz="2000" dirty="0"/>
          </a:p>
        </p:txBody>
      </p:sp>
      <p:pic>
        <p:nvPicPr>
          <p:cNvPr id="8194" name="Picture 2" descr="Slikovni rezultat za medic 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52" y="1700808"/>
            <a:ext cx="2736304" cy="36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0754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</TotalTime>
  <Words>325</Words>
  <Application>Microsoft Office PowerPoint</Application>
  <PresentationFormat>Prikaz na zaslonu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Horizont</vt:lpstr>
      <vt:lpstr>Team Fortress 2</vt:lpstr>
      <vt:lpstr>O igri</vt:lpstr>
      <vt:lpstr>Klase - Scout</vt:lpstr>
      <vt:lpstr>Klase - Soldier</vt:lpstr>
      <vt:lpstr>Klase - Pyro</vt:lpstr>
      <vt:lpstr>Klase - demoman</vt:lpstr>
      <vt:lpstr>Klasa - heavy</vt:lpstr>
      <vt:lpstr>Klasa - engineer</vt:lpstr>
      <vt:lpstr>Klase - medic</vt:lpstr>
      <vt:lpstr>Kalse - sniper</vt:lpstr>
      <vt:lpstr>Klase - spy</vt:lpstr>
      <vt:lpstr>Životni bodovi svake klase</vt:lpstr>
      <vt:lpstr>PowerPointova prezentacija</vt:lpstr>
    </vt:vector>
  </TitlesOfParts>
  <Company>OŠ Malešnica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Fortress 2</dc:title>
  <dc:creator>Učenik</dc:creator>
  <cp:lastModifiedBy>Učenik</cp:lastModifiedBy>
  <cp:revision>7</cp:revision>
  <dcterms:created xsi:type="dcterms:W3CDTF">2018-03-16T14:21:10Z</dcterms:created>
  <dcterms:modified xsi:type="dcterms:W3CDTF">2018-03-16T15:33:28Z</dcterms:modified>
</cp:coreProperties>
</file>