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aslov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" y="-1027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5220072" y="6021288"/>
            <a:ext cx="37673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4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Ana </a:t>
            </a:r>
            <a:r>
              <a:rPr lang="hr-HR" sz="44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Perdedaj</a:t>
            </a:r>
            <a:r>
              <a:rPr lang="hr-HR" sz="44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7.a</a:t>
            </a:r>
          </a:p>
        </p:txBody>
      </p:sp>
    </p:spTree>
    <p:extLst>
      <p:ext uri="{BB962C8B-B14F-4D97-AF65-F5344CB8AC3E}">
        <p14:creationId xmlns:p14="http://schemas.microsoft.com/office/powerpoint/2010/main" val="30442285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75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875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80528" y="1484784"/>
            <a:ext cx="5688632" cy="3024336"/>
          </a:xfrm>
        </p:spPr>
        <p:txBody>
          <a:bodyPr/>
          <a:lstStyle/>
          <a:p>
            <a:r>
              <a:rPr lang="hr-HR" sz="2400" dirty="0"/>
              <a:t>Godine 2016., Murray je sletio redoviti redateljski ulog u CW- ovu </a:t>
            </a:r>
            <a:r>
              <a:rPr lang="hr-HR" sz="2400" dirty="0" err="1"/>
              <a:t>teen</a:t>
            </a:r>
            <a:r>
              <a:rPr lang="hr-HR" sz="2400" dirty="0"/>
              <a:t> dramu </a:t>
            </a:r>
            <a:r>
              <a:rPr lang="hr-HR" sz="2400" dirty="0" err="1"/>
              <a:t>Riverdaleu</a:t>
            </a:r>
            <a:r>
              <a:rPr lang="hr-HR" sz="2400" dirty="0"/>
              <a:t> , prikazujući </a:t>
            </a:r>
            <a:r>
              <a:rPr lang="hr-HR" sz="2400" dirty="0" err="1"/>
              <a:t>Josie</a:t>
            </a:r>
            <a:r>
              <a:rPr lang="hr-HR" sz="2400" dirty="0"/>
              <a:t> </a:t>
            </a:r>
            <a:r>
              <a:rPr lang="hr-HR" sz="2400" dirty="0" err="1"/>
              <a:t>McCoy</a:t>
            </a:r>
            <a:r>
              <a:rPr lang="hr-HR" sz="2400" dirty="0"/>
              <a:t> , "raskošnu, </a:t>
            </a:r>
            <a:r>
              <a:rPr lang="hr-HR" sz="2400" dirty="0" err="1"/>
              <a:t>njuškavu</a:t>
            </a:r>
            <a:r>
              <a:rPr lang="hr-HR" sz="2400" dirty="0"/>
              <a:t> i ambicioznu djevojku koja je pjevačica popularnog benda </a:t>
            </a:r>
            <a:r>
              <a:rPr lang="hr-HR" sz="2400" dirty="0" err="1"/>
              <a:t>Josie</a:t>
            </a:r>
            <a:r>
              <a:rPr lang="hr-HR" sz="2400" dirty="0"/>
              <a:t> i </a:t>
            </a:r>
            <a:r>
              <a:rPr lang="hr-HR" sz="2400" dirty="0" err="1"/>
              <a:t>Pussycats</a:t>
            </a:r>
            <a:r>
              <a:rPr lang="hr-HR" sz="2400" dirty="0"/>
              <a:t>". 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-756592" y="332656"/>
            <a:ext cx="6912768" cy="835460"/>
          </a:xfrm>
        </p:spPr>
        <p:txBody>
          <a:bodyPr>
            <a:noAutofit/>
          </a:bodyPr>
          <a:lstStyle/>
          <a:p>
            <a:r>
              <a:rPr lang="hr-HR" sz="5400" dirty="0" smtClean="0"/>
              <a:t>ASHLEIGH MURRAY</a:t>
            </a:r>
            <a:endParaRPr lang="hr-HR" sz="5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45910"/>
            <a:ext cx="352839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6057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483768" y="908720"/>
            <a:ext cx="5970494" cy="835460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27280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83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1734"/>
            <a:ext cx="8424936" cy="2423346"/>
          </a:xfrm>
        </p:spPr>
        <p:txBody>
          <a:bodyPr/>
          <a:lstStyle/>
          <a:p>
            <a:r>
              <a:rPr lang="hr-HR" dirty="0" err="1" smtClean="0"/>
              <a:t>Riverdale</a:t>
            </a:r>
            <a:r>
              <a:rPr lang="hr-HR" dirty="0" smtClean="0"/>
              <a:t> </a:t>
            </a:r>
            <a:r>
              <a:rPr lang="hr-HR" sz="2800" dirty="0" smtClean="0"/>
              <a:t>je</a:t>
            </a:r>
            <a:r>
              <a:rPr lang="hr-HR" dirty="0"/>
              <a:t> </a:t>
            </a:r>
            <a:r>
              <a:rPr lang="hr-HR" sz="2800" dirty="0" smtClean="0"/>
              <a:t>naseljeno </a:t>
            </a:r>
            <a:r>
              <a:rPr lang="hr-HR" sz="2800" dirty="0"/>
              <a:t>područje za statističke svrhe u američkoj saveznoj državi Kalifornija. Prema popisu stanovništva iz 2010. u njemu je živjelo 3.153 </a:t>
            </a:r>
            <a:r>
              <a:rPr lang="hr-HR" sz="2800" dirty="0" smtClean="0"/>
              <a:t>stanovnika</a:t>
            </a:r>
            <a:r>
              <a:rPr lang="hr-HR" sz="2800" dirty="0"/>
              <a:t>.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36912"/>
            <a:ext cx="69151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1205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386410" y="2406990"/>
            <a:ext cx="3816424" cy="2423346"/>
          </a:xfrm>
        </p:spPr>
        <p:txBody>
          <a:bodyPr/>
          <a:lstStyle/>
          <a:p>
            <a:r>
              <a:rPr lang="hr-HR" sz="2400" dirty="0"/>
              <a:t>Serija </a:t>
            </a:r>
            <a:r>
              <a:rPr lang="hr-HR" sz="2400" dirty="0" err="1"/>
              <a:t>Riverdale</a:t>
            </a:r>
            <a:r>
              <a:rPr lang="hr-HR" sz="2400" dirty="0"/>
              <a:t> je bazirana na kultnom američkom stripu </a:t>
            </a:r>
            <a:r>
              <a:rPr lang="hr-HR" sz="2400" dirty="0" err="1"/>
              <a:t>namenjenom</a:t>
            </a:r>
            <a:r>
              <a:rPr lang="hr-HR" sz="2400" dirty="0"/>
              <a:t> tinejdžerskom uzrastu nazvanom po naslovnom junaku </a:t>
            </a:r>
            <a:r>
              <a:rPr lang="hr-HR" sz="2400" dirty="0" err="1"/>
              <a:t>Archieju</a:t>
            </a:r>
            <a:r>
              <a:rPr lang="hr-HR" sz="2400" dirty="0"/>
              <a:t>, i strip u kontinuitetu izlazi od 1941. godine. 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902" y="657250"/>
            <a:ext cx="5659098" cy="418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9431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363694" y="548680"/>
            <a:ext cx="5966666" cy="2423346"/>
          </a:xfrm>
        </p:spPr>
        <p:txBody>
          <a:bodyPr/>
          <a:lstStyle/>
          <a:p>
            <a:r>
              <a:rPr lang="hr-HR" sz="2400" dirty="0"/>
              <a:t>Strip je poznat po idiličnom prikazu života u gradiću, dok je serija potpuno drugačija i više crpi </a:t>
            </a:r>
            <a:r>
              <a:rPr lang="hr-HR" sz="2400" dirty="0" err="1"/>
              <a:t>uticaje</a:t>
            </a:r>
            <a:r>
              <a:rPr lang="hr-HR" sz="2400" dirty="0"/>
              <a:t> iz </a:t>
            </a:r>
            <a:r>
              <a:rPr lang="hr-HR" sz="2400" dirty="0" err="1"/>
              <a:t>noir</a:t>
            </a:r>
            <a:r>
              <a:rPr lang="hr-HR" sz="2400" dirty="0"/>
              <a:t> filmova, gotičkih </a:t>
            </a:r>
            <a:r>
              <a:rPr lang="hr-HR" sz="2400" dirty="0" err="1"/>
              <a:t>horora</a:t>
            </a:r>
            <a:r>
              <a:rPr lang="hr-HR" sz="2400" dirty="0"/>
              <a:t> i tinejdžerskih komedija.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64704"/>
            <a:ext cx="3456384" cy="509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8743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482" y="2420888"/>
            <a:ext cx="5112568" cy="2423346"/>
          </a:xfrm>
        </p:spPr>
        <p:txBody>
          <a:bodyPr/>
          <a:lstStyle/>
          <a:p>
            <a:r>
              <a:rPr lang="vi-VN" sz="2400" dirty="0" smtClean="0"/>
              <a:t>Poznat </a:t>
            </a:r>
            <a:r>
              <a:rPr lang="vi-VN" sz="2400" dirty="0"/>
              <a:t>je kao glumac kao Archie Andrews u CW dramskoj seriji Riverdale . Godine 2016. Apa je glumio kao Archie Andrews u seriji CW serije Riverdale nakon četveromjesečnog pretraživanja talenata diljem svijeta. </a:t>
            </a:r>
            <a:endParaRPr lang="hr-HR" sz="24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-2268760" y="260648"/>
            <a:ext cx="5970494" cy="835460"/>
          </a:xfrm>
        </p:spPr>
        <p:txBody>
          <a:bodyPr>
            <a:noAutofit/>
          </a:bodyPr>
          <a:lstStyle/>
          <a:p>
            <a:r>
              <a:rPr lang="hr-HR" sz="6600" dirty="0" smtClean="0"/>
              <a:t>KJ APA</a:t>
            </a:r>
            <a:endParaRPr lang="hr-HR" sz="6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11" y="1281227"/>
            <a:ext cx="3059832" cy="403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050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468560" y="2144091"/>
            <a:ext cx="5966666" cy="2423346"/>
          </a:xfrm>
        </p:spPr>
        <p:txBody>
          <a:bodyPr/>
          <a:lstStyle/>
          <a:p>
            <a:r>
              <a:rPr lang="hr-HR" sz="2400" dirty="0"/>
              <a:t>Godine 2016, </a:t>
            </a:r>
            <a:r>
              <a:rPr lang="hr-HR" sz="2400" dirty="0" err="1"/>
              <a:t>Mendes</a:t>
            </a:r>
            <a:r>
              <a:rPr lang="hr-HR" sz="2400" dirty="0"/>
              <a:t> je bacio kao "srebrno jezične srednje škole </a:t>
            </a:r>
            <a:r>
              <a:rPr lang="hr-HR" sz="2400" dirty="0" err="1"/>
              <a:t>sophomore</a:t>
            </a:r>
            <a:r>
              <a:rPr lang="hr-HR" sz="2400" dirty="0"/>
              <a:t>" </a:t>
            </a:r>
            <a:r>
              <a:rPr lang="hr-HR" sz="2400" dirty="0" err="1"/>
              <a:t>Veronica</a:t>
            </a:r>
            <a:r>
              <a:rPr lang="hr-HR" sz="2400" dirty="0"/>
              <a:t> </a:t>
            </a:r>
            <a:r>
              <a:rPr lang="hr-HR" sz="2400" dirty="0" err="1"/>
              <a:t>Lodge</a:t>
            </a:r>
            <a:r>
              <a:rPr lang="hr-HR" sz="2400" dirty="0"/>
              <a:t> u CW je novi </a:t>
            </a:r>
            <a:r>
              <a:rPr lang="hr-HR" sz="2400" dirty="0" err="1"/>
              <a:t>teen</a:t>
            </a:r>
            <a:r>
              <a:rPr lang="hr-HR" sz="2400" dirty="0"/>
              <a:t> drama </a:t>
            </a:r>
            <a:r>
              <a:rPr lang="hr-HR" sz="2400" dirty="0" err="1"/>
              <a:t>Riverdale</a:t>
            </a:r>
            <a:r>
              <a:rPr lang="hr-HR" sz="2400" dirty="0"/>
              <a:t> , subverzivan uzeti </a:t>
            </a:r>
            <a:r>
              <a:rPr lang="hr-HR" sz="2400" dirty="0" err="1"/>
              <a:t>Archie</a:t>
            </a:r>
            <a:r>
              <a:rPr lang="hr-HR" sz="2400" dirty="0"/>
              <a:t> stripovi . </a:t>
            </a:r>
            <a:r>
              <a:rPr lang="hr-HR" sz="2400" dirty="0" err="1" smtClean="0"/>
              <a:t>Mendesa</a:t>
            </a:r>
            <a:r>
              <a:rPr lang="hr-HR" sz="2400" dirty="0" smtClean="0"/>
              <a:t> </a:t>
            </a:r>
            <a:r>
              <a:rPr lang="hr-HR" sz="2400" dirty="0"/>
              <a:t>je zastupala organizacija </a:t>
            </a:r>
            <a:r>
              <a:rPr lang="hr-HR" sz="2400" dirty="0" err="1"/>
              <a:t>Carson</a:t>
            </a:r>
            <a:r>
              <a:rPr lang="hr-HR" sz="2400" dirty="0"/>
              <a:t> </a:t>
            </a:r>
            <a:r>
              <a:rPr lang="hr-HR" sz="2400" dirty="0" err="1"/>
              <a:t>Kolker</a:t>
            </a:r>
            <a:r>
              <a:rPr lang="hr-HR" sz="2400" dirty="0"/>
              <a:t>, a kasnije je prešla u </a:t>
            </a:r>
            <a:r>
              <a:rPr lang="hr-HR" sz="2400" dirty="0" smtClean="0"/>
              <a:t>CAA.</a:t>
            </a:r>
            <a:endParaRPr lang="hr-HR" sz="24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-396552" y="332656"/>
            <a:ext cx="5970494" cy="835460"/>
          </a:xfrm>
        </p:spPr>
        <p:txBody>
          <a:bodyPr>
            <a:noAutofit/>
          </a:bodyPr>
          <a:lstStyle/>
          <a:p>
            <a:r>
              <a:rPr lang="hr-HR" sz="5400" dirty="0" smtClean="0"/>
              <a:t>CAMILA MENDES</a:t>
            </a:r>
            <a:endParaRPr lang="hr-HR" sz="5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0768"/>
            <a:ext cx="2963391" cy="402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2272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80528" y="2359024"/>
            <a:ext cx="4680520" cy="2423346"/>
          </a:xfrm>
        </p:spPr>
        <p:txBody>
          <a:bodyPr/>
          <a:lstStyle/>
          <a:p>
            <a:r>
              <a:rPr lang="hr-HR" sz="2400" dirty="0"/>
              <a:t>Dana 9. veljače 2016, </a:t>
            </a:r>
            <a:r>
              <a:rPr lang="hr-HR" sz="2400" dirty="0" err="1"/>
              <a:t>Reinhart</a:t>
            </a:r>
            <a:r>
              <a:rPr lang="hr-HR" sz="2400" dirty="0"/>
              <a:t> je bacio kao </a:t>
            </a:r>
            <a:r>
              <a:rPr lang="hr-HR" sz="2400" dirty="0" err="1"/>
              <a:t>Betty</a:t>
            </a:r>
            <a:r>
              <a:rPr lang="hr-HR" sz="2400" dirty="0"/>
              <a:t> </a:t>
            </a:r>
            <a:r>
              <a:rPr lang="hr-HR" sz="2400" dirty="0" err="1"/>
              <a:t>Cooper</a:t>
            </a:r>
            <a:r>
              <a:rPr lang="hr-HR" sz="2400" dirty="0"/>
              <a:t> , "slatko, studirao, željan da se ugodi i zdrava, s ogromnim zaljubljenosti na svog dugogodišnjeg najboljeg prijatelja, </a:t>
            </a:r>
            <a:r>
              <a:rPr lang="hr-HR" sz="2400" dirty="0" err="1"/>
              <a:t>Archie</a:t>
            </a:r>
            <a:r>
              <a:rPr lang="hr-HR" sz="2400" dirty="0"/>
              <a:t>" u </a:t>
            </a:r>
            <a:r>
              <a:rPr lang="hr-HR" sz="2400" dirty="0" err="1"/>
              <a:t>The</a:t>
            </a:r>
            <a:r>
              <a:rPr lang="hr-HR" sz="2400" dirty="0"/>
              <a:t> CW </a:t>
            </a:r>
            <a:r>
              <a:rPr lang="hr-HR" sz="2400" dirty="0" err="1"/>
              <a:t>teen</a:t>
            </a:r>
            <a:r>
              <a:rPr lang="hr-HR" sz="2400" dirty="0"/>
              <a:t> drame serije </a:t>
            </a:r>
            <a:r>
              <a:rPr lang="hr-HR" sz="2400" dirty="0" err="1"/>
              <a:t>Riverdale</a:t>
            </a:r>
            <a:r>
              <a:rPr lang="hr-HR" sz="2400" dirty="0"/>
              <a:t> . 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-900608" y="260648"/>
            <a:ext cx="5970494" cy="835460"/>
          </a:xfrm>
        </p:spPr>
        <p:txBody>
          <a:bodyPr>
            <a:noAutofit/>
          </a:bodyPr>
          <a:lstStyle/>
          <a:p>
            <a:r>
              <a:rPr lang="hr-HR" sz="5400" dirty="0" smtClean="0"/>
              <a:t>LILI REINHART</a:t>
            </a:r>
            <a:endParaRPr lang="hr-HR" sz="5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4464496" cy="36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5073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492896"/>
            <a:ext cx="4441646" cy="2423346"/>
          </a:xfrm>
        </p:spPr>
        <p:txBody>
          <a:bodyPr/>
          <a:lstStyle/>
          <a:p>
            <a:r>
              <a:rPr lang="hr-HR" sz="2800" dirty="0"/>
              <a:t>Dana 9. veljače 2016, </a:t>
            </a:r>
            <a:r>
              <a:rPr lang="hr-HR" sz="2800" dirty="0" err="1"/>
              <a:t>Sprouse</a:t>
            </a:r>
            <a:r>
              <a:rPr lang="hr-HR" sz="2800" dirty="0"/>
              <a:t> je glumio kao </a:t>
            </a:r>
            <a:r>
              <a:rPr lang="hr-HR" sz="2800" dirty="0" err="1"/>
              <a:t>Jughead</a:t>
            </a:r>
            <a:r>
              <a:rPr lang="hr-HR" sz="2800" dirty="0"/>
              <a:t> </a:t>
            </a:r>
            <a:r>
              <a:rPr lang="hr-HR" sz="2800" dirty="0" err="1"/>
              <a:t>Jones</a:t>
            </a:r>
            <a:r>
              <a:rPr lang="hr-HR" sz="2800" dirty="0"/>
              <a:t> u </a:t>
            </a:r>
            <a:r>
              <a:rPr lang="hr-HR" sz="2800" dirty="0" err="1"/>
              <a:t>The</a:t>
            </a:r>
            <a:r>
              <a:rPr lang="hr-HR" sz="2800" dirty="0"/>
              <a:t> CW 's </a:t>
            </a:r>
            <a:r>
              <a:rPr lang="hr-HR" sz="2800" dirty="0" err="1"/>
              <a:t>teen</a:t>
            </a:r>
            <a:r>
              <a:rPr lang="hr-HR" sz="2800" dirty="0"/>
              <a:t> drame serije </a:t>
            </a:r>
            <a:r>
              <a:rPr lang="hr-HR" sz="2800" dirty="0" err="1"/>
              <a:t>Riverdale</a:t>
            </a:r>
            <a:r>
              <a:rPr lang="hr-HR" sz="2800" dirty="0"/>
              <a:t> , na temelju </a:t>
            </a:r>
            <a:r>
              <a:rPr lang="hr-HR" sz="2800" dirty="0" err="1"/>
              <a:t>Archie</a:t>
            </a:r>
            <a:r>
              <a:rPr lang="hr-HR" sz="2800" dirty="0"/>
              <a:t> </a:t>
            </a:r>
            <a:r>
              <a:rPr lang="hr-HR" dirty="0"/>
              <a:t>.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-1146974" y="490990"/>
            <a:ext cx="5970494" cy="835460"/>
          </a:xfrm>
        </p:spPr>
        <p:txBody>
          <a:bodyPr>
            <a:noAutofit/>
          </a:bodyPr>
          <a:lstStyle/>
          <a:p>
            <a:r>
              <a:rPr lang="hr-HR" sz="5400" dirty="0"/>
              <a:t> </a:t>
            </a:r>
            <a:r>
              <a:rPr lang="hr-HR" sz="5400" dirty="0" smtClean="0"/>
              <a:t>COLE SPROUSE</a:t>
            </a:r>
            <a:endParaRPr lang="hr-HR" sz="5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908720"/>
            <a:ext cx="432048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908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324544" y="1700808"/>
            <a:ext cx="5966666" cy="3816424"/>
          </a:xfrm>
        </p:spPr>
        <p:txBody>
          <a:bodyPr/>
          <a:lstStyle/>
          <a:p>
            <a:r>
              <a:rPr lang="hr-HR" sz="2400" dirty="0"/>
              <a:t>U veljači 2016, </a:t>
            </a:r>
            <a:r>
              <a:rPr lang="hr-HR" sz="2400" dirty="0" err="1"/>
              <a:t>Petsch</a:t>
            </a:r>
            <a:r>
              <a:rPr lang="hr-HR" sz="2400" dirty="0"/>
              <a:t> je glumio kao </a:t>
            </a:r>
            <a:r>
              <a:rPr lang="hr-HR" sz="2400" dirty="0" err="1"/>
              <a:t>Cheryl</a:t>
            </a:r>
            <a:r>
              <a:rPr lang="hr-HR" sz="2400" dirty="0"/>
              <a:t> </a:t>
            </a:r>
            <a:r>
              <a:rPr lang="hr-HR" sz="2400" dirty="0" err="1"/>
              <a:t>Blossom</a:t>
            </a:r>
            <a:r>
              <a:rPr lang="hr-HR" sz="2400" dirty="0"/>
              <a:t> u CW 's </a:t>
            </a:r>
            <a:r>
              <a:rPr lang="hr-HR" sz="2400" dirty="0" err="1"/>
              <a:t>Riverdale</a:t>
            </a:r>
            <a:r>
              <a:rPr lang="hr-HR" sz="2400" dirty="0"/>
              <a:t> , </a:t>
            </a:r>
            <a:r>
              <a:rPr lang="hr-HR" sz="2400" dirty="0" smtClean="0"/>
              <a:t> </a:t>
            </a:r>
            <a:r>
              <a:rPr lang="hr-HR" sz="2400" dirty="0"/>
              <a:t>koji je bio prikovan za ulogu od kraja 2015. Nakon sastanka s </a:t>
            </a:r>
            <a:r>
              <a:rPr lang="hr-HR" sz="2400" dirty="0" err="1"/>
              <a:t>casting</a:t>
            </a:r>
            <a:r>
              <a:rPr lang="hr-HR" sz="2400" dirty="0"/>
              <a:t> direktorom, koji je u to vrijeme radio na </a:t>
            </a:r>
            <a:r>
              <a:rPr lang="hr-HR" sz="2400" dirty="0" err="1"/>
              <a:t>Legends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Tomorrow</a:t>
            </a:r>
            <a:r>
              <a:rPr lang="hr-HR" sz="2400" dirty="0"/>
              <a:t> . </a:t>
            </a:r>
            <a:r>
              <a:rPr lang="hr-HR" sz="2400" dirty="0" smtClean="0"/>
              <a:t> </a:t>
            </a:r>
            <a:r>
              <a:rPr lang="hr-HR" sz="2400" dirty="0"/>
              <a:t>Serija je započela snimanje u rujnu te godine i premijerno prikazana 26. siječnja 2017. </a:t>
            </a:r>
            <a:r>
              <a:rPr lang="hr-HR" sz="2400" dirty="0" smtClean="0"/>
              <a:t>U </a:t>
            </a:r>
            <a:r>
              <a:rPr lang="hr-HR" sz="2400" dirty="0"/>
              <a:t>ožujku 2017, ona se pridružila </a:t>
            </a:r>
            <a:r>
              <a:rPr lang="hr-HR" sz="2400" dirty="0" err="1"/>
              <a:t>cast</a:t>
            </a:r>
            <a:r>
              <a:rPr lang="hr-HR" sz="2400" dirty="0"/>
              <a:t> </a:t>
            </a:r>
            <a:r>
              <a:rPr lang="hr-HR" sz="2400" dirty="0" err="1" smtClean="0"/>
              <a:t>Polaroid</a:t>
            </a:r>
            <a:r>
              <a:rPr lang="hr-HR" sz="2400" dirty="0" smtClean="0"/>
              <a:t>.</a:t>
            </a:r>
            <a:endParaRPr lang="hr-HR" sz="24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-612576" y="332656"/>
            <a:ext cx="6840760" cy="835460"/>
          </a:xfrm>
        </p:spPr>
        <p:txBody>
          <a:bodyPr>
            <a:noAutofit/>
          </a:bodyPr>
          <a:lstStyle/>
          <a:p>
            <a:r>
              <a:rPr lang="hr-HR" sz="5400" dirty="0" smtClean="0"/>
              <a:t>MADELAINE PETSCH</a:t>
            </a:r>
            <a:endParaRPr lang="hr-HR" sz="5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349188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46962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lazno strujanje">
  <a:themeElements>
    <a:clrScheme name="Mlazno strujanj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Mlazno strujanj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lazno strujanj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63</TotalTime>
  <Words>348</Words>
  <Application>Microsoft Office PowerPoint</Application>
  <PresentationFormat>Prikaz na zaslonu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Mlazno strujanje</vt:lpstr>
      <vt:lpstr>PowerPointova prezentacija</vt:lpstr>
      <vt:lpstr>Riverdale je naseljeno područje za statističke svrhe u američkoj saveznoj državi Kalifornija. Prema popisu stanovništva iz 2010. u njemu je živjelo 3.153 stanovnika.</vt:lpstr>
      <vt:lpstr>Serija Riverdale je bazirana na kultnom američkom stripu namenjenom tinejdžerskom uzrastu nazvanom po naslovnom junaku Archieju, i strip u kontinuitetu izlazi od 1941. godine. </vt:lpstr>
      <vt:lpstr>Strip je poznat po idiličnom prikazu života u gradiću, dok je serija potpuno drugačija i više crpi uticaje iz noir filmova, gotičkih horora i tinejdžerskih komedija.</vt:lpstr>
      <vt:lpstr>Poznat je kao glumac kao Archie Andrews u CW dramskoj seriji Riverdale . Godine 2016. Apa je glumio kao Archie Andrews u seriji CW serije Riverdale nakon četveromjesečnog pretraživanja talenata diljem svijeta. </vt:lpstr>
      <vt:lpstr>Godine 2016, Mendes je bacio kao "srebrno jezične srednje škole sophomore" Veronica Lodge u CW je novi teen drama Riverdale , subverzivan uzeti Archie stripovi . Mendesa je zastupala organizacija Carson Kolker, a kasnije je prešla u CAA.</vt:lpstr>
      <vt:lpstr>Dana 9. veljače 2016, Reinhart je bacio kao Betty Cooper , "slatko, studirao, željan da se ugodi i zdrava, s ogromnim zaljubljenosti na svog dugogodišnjeg najboljeg prijatelja, Archie" u The CW teen drame serije Riverdale . </vt:lpstr>
      <vt:lpstr>Dana 9. veljače 2016, Sprouse je glumio kao Jughead Jones u The CW 's teen drame serije Riverdale , na temelju Archie .</vt:lpstr>
      <vt:lpstr>U veljači 2016, Petsch je glumio kao Cheryl Blossom u CW 's Riverdale ,  koji je bio prikovan za ulogu od kraja 2015. Nakon sastanka s casting direktorom, koji je u to vrijeme radio na Legends of Tomorrow .  Serija je započela snimanje u rujnu te godine i premijerno prikazana 26. siječnja 2017. U ožujku 2017, ona se pridružila cast Polaroid.</vt:lpstr>
      <vt:lpstr>Godine 2016., Murray je sletio redoviti redateljski ulog u CW- ovu teen dramu Riverdaleu , prikazujući Josie McCoy , "raskošnu, njuškavu i ambicioznu djevojku koja je pjevačica popularnog benda Josie i Pussycats". </vt:lpstr>
      <vt:lpstr>PowerPointova prezentacija</vt:lpstr>
    </vt:vector>
  </TitlesOfParts>
  <Company>OŠ Malešnica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Učenik</dc:creator>
  <cp:lastModifiedBy>Profesor</cp:lastModifiedBy>
  <cp:revision>7</cp:revision>
  <dcterms:created xsi:type="dcterms:W3CDTF">2018-03-16T14:15:40Z</dcterms:created>
  <dcterms:modified xsi:type="dcterms:W3CDTF">2018-03-16T15:33:02Z</dcterms:modified>
</cp:coreProperties>
</file>