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F09B-D2F2-49C8-B7BE-D67C3C76A0B8}" type="datetimeFigureOut">
              <a:rPr lang="hr-HR" smtClean="0"/>
              <a:t>30.1.2019.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1D51F15F-B910-4477-9008-6D17D46E25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9280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F09B-D2F2-49C8-B7BE-D67C3C76A0B8}" type="datetimeFigureOut">
              <a:rPr lang="hr-HR" smtClean="0"/>
              <a:t>30.1.2019.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F15F-B910-4477-9008-6D17D46E25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1014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F09B-D2F2-49C8-B7BE-D67C3C76A0B8}" type="datetimeFigureOut">
              <a:rPr lang="hr-HR" smtClean="0"/>
              <a:t>30.1.2019.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F15F-B910-4477-9008-6D17D46E25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128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F09B-D2F2-49C8-B7BE-D67C3C76A0B8}" type="datetimeFigureOut">
              <a:rPr lang="hr-HR" smtClean="0"/>
              <a:t>30.1.2019.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F15F-B910-4477-9008-6D17D46E25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660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3ABF09B-D2F2-49C8-B7BE-D67C3C76A0B8}" type="datetimeFigureOut">
              <a:rPr lang="hr-HR" smtClean="0"/>
              <a:t>30.1.2019.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hr-H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D51F15F-B910-4477-9008-6D17D46E25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777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F09B-D2F2-49C8-B7BE-D67C3C76A0B8}" type="datetimeFigureOut">
              <a:rPr lang="hr-HR" smtClean="0"/>
              <a:t>30.1.2019.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F15F-B910-4477-9008-6D17D46E25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2110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F09B-D2F2-49C8-B7BE-D67C3C76A0B8}" type="datetimeFigureOut">
              <a:rPr lang="hr-HR" smtClean="0"/>
              <a:t>30.1.2019.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F15F-B910-4477-9008-6D17D46E25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022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F09B-D2F2-49C8-B7BE-D67C3C76A0B8}" type="datetimeFigureOut">
              <a:rPr lang="hr-HR" smtClean="0"/>
              <a:t>30.1.2019.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F15F-B910-4477-9008-6D17D46E25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252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F09B-D2F2-49C8-B7BE-D67C3C76A0B8}" type="datetimeFigureOut">
              <a:rPr lang="hr-HR" smtClean="0"/>
              <a:t>30.1.2019.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F15F-B910-4477-9008-6D17D46E25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2124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F09B-D2F2-49C8-B7BE-D67C3C76A0B8}" type="datetimeFigureOut">
              <a:rPr lang="hr-HR" smtClean="0"/>
              <a:t>30.1.2019.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F15F-B910-4477-9008-6D17D46E25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0753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F09B-D2F2-49C8-B7BE-D67C3C76A0B8}" type="datetimeFigureOut">
              <a:rPr lang="hr-HR" smtClean="0"/>
              <a:t>30.1.2019.</a:t>
            </a:fld>
            <a:endParaRPr lang="hr-H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F15F-B910-4477-9008-6D17D46E25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150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3ABF09B-D2F2-49C8-B7BE-D67C3C76A0B8}" type="datetimeFigureOut">
              <a:rPr lang="hr-HR" smtClean="0"/>
              <a:t>30.1.2019.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1D51F15F-B910-4477-9008-6D17D46E25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686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Međunarodni dan zagrljaja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Sheena</a:t>
            </a:r>
            <a:r>
              <a:rPr lang="hr-HR" dirty="0" smtClean="0"/>
              <a:t> </a:t>
            </a:r>
            <a:r>
              <a:rPr lang="hr-HR" dirty="0" err="1" smtClean="0"/>
              <a:t>žmavčić</a:t>
            </a:r>
            <a:r>
              <a:rPr lang="hr-HR" dirty="0" smtClean="0"/>
              <a:t>, 5.c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49576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Međunarodni dan zagrljaja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5400" dirty="0" smtClean="0"/>
              <a:t>Međunarodni dan zagrljaja održava se 21. siječnja svake godine</a:t>
            </a:r>
            <a:endParaRPr lang="hr-HR" sz="5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986" y="3860442"/>
            <a:ext cx="3610377" cy="2707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619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Zašto su zagrljaji važni?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910" y="2423160"/>
            <a:ext cx="2837860" cy="3725602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8200" y="864815"/>
            <a:ext cx="6335332" cy="4595827"/>
          </a:xfrm>
        </p:spPr>
        <p:txBody>
          <a:bodyPr>
            <a:normAutofit/>
          </a:bodyPr>
          <a:lstStyle/>
          <a:p>
            <a:r>
              <a:rPr lang="hr-HR" sz="3200" dirty="0" smtClean="0"/>
              <a:t>Psiholozi smatraju da će vam 5 do 6 zagrljaja na dan učiniti život ljepšim i dužim.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18124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601155" y="2423160"/>
            <a:ext cx="3200400" cy="3291840"/>
          </a:xfrm>
        </p:spPr>
        <p:txBody>
          <a:bodyPr/>
          <a:lstStyle/>
          <a:p>
            <a:r>
              <a:rPr lang="hr-HR" sz="2000" dirty="0"/>
              <a:t>8</a:t>
            </a:r>
            <a:r>
              <a:rPr lang="hr-HR" sz="2000" dirty="0" smtClean="0"/>
              <a:t> zagrljaja dnevno treba nam da bi se održali, a 12 zagrljaja da bismo napredovali - rekla je </a:t>
            </a:r>
            <a:r>
              <a:rPr lang="hr-HR" sz="2000" dirty="0" err="1" smtClean="0"/>
              <a:t>Virginia</a:t>
            </a:r>
            <a:r>
              <a:rPr lang="hr-HR" sz="2000" dirty="0" smtClean="0"/>
              <a:t> Satir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9" name="Rezervirano mjesto slike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" r="65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6623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 zagrljaja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Medvjeđi zagrljaj</a:t>
            </a:r>
          </a:p>
          <a:p>
            <a:r>
              <a:rPr lang="hr-HR" sz="2800" dirty="0" smtClean="0"/>
              <a:t>Zagrljaj s tapkanjem po leđima</a:t>
            </a:r>
          </a:p>
          <a:p>
            <a:r>
              <a:rPr lang="hr-HR" sz="2800" dirty="0" smtClean="0"/>
              <a:t>Zagrljaj „pogodi tko je”</a:t>
            </a:r>
          </a:p>
          <a:p>
            <a:r>
              <a:rPr lang="hr-HR" sz="2800" dirty="0" smtClean="0"/>
              <a:t>Čeoni zagrljaj</a:t>
            </a:r>
          </a:p>
          <a:p>
            <a:r>
              <a:rPr lang="hr-HR" sz="2800" dirty="0" smtClean="0"/>
              <a:t>Jednoruki zagrljaj</a:t>
            </a:r>
            <a:endParaRPr lang="hr-HR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247" y="1289304"/>
            <a:ext cx="4202001" cy="321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31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Moj najdraži zagrljaj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Najdraži zagrljaj mi je medvjeđi zagrljaj, a najviše volim primiti majčin zagrljaj.</a:t>
            </a:r>
            <a:endParaRPr lang="hr-HR" sz="2400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51" y="685800"/>
            <a:ext cx="4585967" cy="5812863"/>
          </a:xfrm>
        </p:spPr>
      </p:pic>
      <p:sp>
        <p:nvSpPr>
          <p:cNvPr id="10" name="Prostoručno 9"/>
          <p:cNvSpPr/>
          <p:nvPr/>
        </p:nvSpPr>
        <p:spPr>
          <a:xfrm>
            <a:off x="4803818" y="1815921"/>
            <a:ext cx="3516363" cy="1300766"/>
          </a:xfrm>
          <a:custGeom>
            <a:avLst/>
            <a:gdLst>
              <a:gd name="connsiteX0" fmla="*/ 0 w 3503482"/>
              <a:gd name="connsiteY0" fmla="*/ 193183 h 1300766"/>
              <a:gd name="connsiteX1" fmla="*/ 25757 w 3503482"/>
              <a:gd name="connsiteY1" fmla="*/ 128789 h 1300766"/>
              <a:gd name="connsiteX2" fmla="*/ 38636 w 3503482"/>
              <a:gd name="connsiteY2" fmla="*/ 90152 h 1300766"/>
              <a:gd name="connsiteX3" fmla="*/ 115909 w 3503482"/>
              <a:gd name="connsiteY3" fmla="*/ 38637 h 1300766"/>
              <a:gd name="connsiteX4" fmla="*/ 154546 w 3503482"/>
              <a:gd name="connsiteY4" fmla="*/ 0 h 1300766"/>
              <a:gd name="connsiteX5" fmla="*/ 360608 w 3503482"/>
              <a:gd name="connsiteY5" fmla="*/ 12879 h 1300766"/>
              <a:gd name="connsiteX6" fmla="*/ 399245 w 3503482"/>
              <a:gd name="connsiteY6" fmla="*/ 51516 h 1300766"/>
              <a:gd name="connsiteX7" fmla="*/ 437881 w 3503482"/>
              <a:gd name="connsiteY7" fmla="*/ 77273 h 1300766"/>
              <a:gd name="connsiteX8" fmla="*/ 450760 w 3503482"/>
              <a:gd name="connsiteY8" fmla="*/ 115910 h 1300766"/>
              <a:gd name="connsiteX9" fmla="*/ 489397 w 3503482"/>
              <a:gd name="connsiteY9" fmla="*/ 193183 h 1300766"/>
              <a:gd name="connsiteX10" fmla="*/ 476518 w 3503482"/>
              <a:gd name="connsiteY10" fmla="*/ 334851 h 1300766"/>
              <a:gd name="connsiteX11" fmla="*/ 347729 w 3503482"/>
              <a:gd name="connsiteY11" fmla="*/ 321972 h 1300766"/>
              <a:gd name="connsiteX12" fmla="*/ 321971 w 3503482"/>
              <a:gd name="connsiteY12" fmla="*/ 244699 h 1300766"/>
              <a:gd name="connsiteX13" fmla="*/ 334850 w 3503482"/>
              <a:gd name="connsiteY13" fmla="*/ 115910 h 1300766"/>
              <a:gd name="connsiteX14" fmla="*/ 360608 w 3503482"/>
              <a:gd name="connsiteY14" fmla="*/ 77273 h 1300766"/>
              <a:gd name="connsiteX15" fmla="*/ 399245 w 3503482"/>
              <a:gd name="connsiteY15" fmla="*/ 51516 h 1300766"/>
              <a:gd name="connsiteX16" fmla="*/ 489397 w 3503482"/>
              <a:gd name="connsiteY16" fmla="*/ 12879 h 1300766"/>
              <a:gd name="connsiteX17" fmla="*/ 669701 w 3503482"/>
              <a:gd name="connsiteY17" fmla="*/ 25758 h 1300766"/>
              <a:gd name="connsiteX18" fmla="*/ 721216 w 3503482"/>
              <a:gd name="connsiteY18" fmla="*/ 38637 h 1300766"/>
              <a:gd name="connsiteX19" fmla="*/ 772732 w 3503482"/>
              <a:gd name="connsiteY19" fmla="*/ 77273 h 1300766"/>
              <a:gd name="connsiteX20" fmla="*/ 850005 w 3503482"/>
              <a:gd name="connsiteY20" fmla="*/ 141668 h 1300766"/>
              <a:gd name="connsiteX21" fmla="*/ 901521 w 3503482"/>
              <a:gd name="connsiteY21" fmla="*/ 218941 h 1300766"/>
              <a:gd name="connsiteX22" fmla="*/ 914400 w 3503482"/>
              <a:gd name="connsiteY22" fmla="*/ 270456 h 1300766"/>
              <a:gd name="connsiteX23" fmla="*/ 965915 w 3503482"/>
              <a:gd name="connsiteY23" fmla="*/ 321972 h 1300766"/>
              <a:gd name="connsiteX24" fmla="*/ 1017431 w 3503482"/>
              <a:gd name="connsiteY24" fmla="*/ 399245 h 1300766"/>
              <a:gd name="connsiteX25" fmla="*/ 1081825 w 3503482"/>
              <a:gd name="connsiteY25" fmla="*/ 476518 h 1300766"/>
              <a:gd name="connsiteX26" fmla="*/ 1107583 w 3503482"/>
              <a:gd name="connsiteY26" fmla="*/ 515155 h 1300766"/>
              <a:gd name="connsiteX27" fmla="*/ 1120462 w 3503482"/>
              <a:gd name="connsiteY27" fmla="*/ 553792 h 1300766"/>
              <a:gd name="connsiteX28" fmla="*/ 1236371 w 3503482"/>
              <a:gd name="connsiteY28" fmla="*/ 656823 h 1300766"/>
              <a:gd name="connsiteX29" fmla="*/ 1287887 w 3503482"/>
              <a:gd name="connsiteY29" fmla="*/ 682580 h 1300766"/>
              <a:gd name="connsiteX30" fmla="*/ 1326524 w 3503482"/>
              <a:gd name="connsiteY30" fmla="*/ 695459 h 1300766"/>
              <a:gd name="connsiteX31" fmla="*/ 1661374 w 3503482"/>
              <a:gd name="connsiteY31" fmla="*/ 656823 h 1300766"/>
              <a:gd name="connsiteX32" fmla="*/ 1687132 w 3503482"/>
              <a:gd name="connsiteY32" fmla="*/ 618186 h 1300766"/>
              <a:gd name="connsiteX33" fmla="*/ 1674253 w 3503482"/>
              <a:gd name="connsiteY33" fmla="*/ 528034 h 1300766"/>
              <a:gd name="connsiteX34" fmla="*/ 1442433 w 3503482"/>
              <a:gd name="connsiteY34" fmla="*/ 553792 h 1300766"/>
              <a:gd name="connsiteX35" fmla="*/ 1403797 w 3503482"/>
              <a:gd name="connsiteY35" fmla="*/ 631065 h 1300766"/>
              <a:gd name="connsiteX36" fmla="*/ 1365160 w 3503482"/>
              <a:gd name="connsiteY36" fmla="*/ 708338 h 1300766"/>
              <a:gd name="connsiteX37" fmla="*/ 1352281 w 3503482"/>
              <a:gd name="connsiteY37" fmla="*/ 746975 h 1300766"/>
              <a:gd name="connsiteX38" fmla="*/ 1365160 w 3503482"/>
              <a:gd name="connsiteY38" fmla="*/ 1030310 h 1300766"/>
              <a:gd name="connsiteX39" fmla="*/ 1442433 w 3503482"/>
              <a:gd name="connsiteY39" fmla="*/ 1094704 h 1300766"/>
              <a:gd name="connsiteX40" fmla="*/ 1519707 w 3503482"/>
              <a:gd name="connsiteY40" fmla="*/ 1120462 h 1300766"/>
              <a:gd name="connsiteX41" fmla="*/ 1571222 w 3503482"/>
              <a:gd name="connsiteY41" fmla="*/ 1146220 h 1300766"/>
              <a:gd name="connsiteX42" fmla="*/ 1661374 w 3503482"/>
              <a:gd name="connsiteY42" fmla="*/ 1159099 h 1300766"/>
              <a:gd name="connsiteX43" fmla="*/ 1983346 w 3503482"/>
              <a:gd name="connsiteY43" fmla="*/ 1120462 h 1300766"/>
              <a:gd name="connsiteX44" fmla="*/ 2034862 w 3503482"/>
              <a:gd name="connsiteY44" fmla="*/ 1081825 h 1300766"/>
              <a:gd name="connsiteX45" fmla="*/ 2099256 w 3503482"/>
              <a:gd name="connsiteY45" fmla="*/ 1004552 h 1300766"/>
              <a:gd name="connsiteX46" fmla="*/ 2150771 w 3503482"/>
              <a:gd name="connsiteY46" fmla="*/ 978794 h 1300766"/>
              <a:gd name="connsiteX47" fmla="*/ 2228045 w 3503482"/>
              <a:gd name="connsiteY47" fmla="*/ 940158 h 1300766"/>
              <a:gd name="connsiteX48" fmla="*/ 2485622 w 3503482"/>
              <a:gd name="connsiteY48" fmla="*/ 927279 h 1300766"/>
              <a:gd name="connsiteX49" fmla="*/ 2524259 w 3503482"/>
              <a:gd name="connsiteY49" fmla="*/ 953037 h 1300766"/>
              <a:gd name="connsiteX50" fmla="*/ 2562895 w 3503482"/>
              <a:gd name="connsiteY50" fmla="*/ 965916 h 1300766"/>
              <a:gd name="connsiteX51" fmla="*/ 2640169 w 3503482"/>
              <a:gd name="connsiteY51" fmla="*/ 1017431 h 1300766"/>
              <a:gd name="connsiteX52" fmla="*/ 2653047 w 3503482"/>
              <a:gd name="connsiteY52" fmla="*/ 1056068 h 1300766"/>
              <a:gd name="connsiteX53" fmla="*/ 2678805 w 3503482"/>
              <a:gd name="connsiteY53" fmla="*/ 1094704 h 1300766"/>
              <a:gd name="connsiteX54" fmla="*/ 2691684 w 3503482"/>
              <a:gd name="connsiteY54" fmla="*/ 1146220 h 1300766"/>
              <a:gd name="connsiteX55" fmla="*/ 2678805 w 3503482"/>
              <a:gd name="connsiteY55" fmla="*/ 1275009 h 1300766"/>
              <a:gd name="connsiteX56" fmla="*/ 2601532 w 3503482"/>
              <a:gd name="connsiteY56" fmla="*/ 1300766 h 1300766"/>
              <a:gd name="connsiteX57" fmla="*/ 2408349 w 3503482"/>
              <a:gd name="connsiteY57" fmla="*/ 1275009 h 1300766"/>
              <a:gd name="connsiteX58" fmla="*/ 2369712 w 3503482"/>
              <a:gd name="connsiteY58" fmla="*/ 1249251 h 1300766"/>
              <a:gd name="connsiteX59" fmla="*/ 2318197 w 3503482"/>
              <a:gd name="connsiteY59" fmla="*/ 1171978 h 1300766"/>
              <a:gd name="connsiteX60" fmla="*/ 2292439 w 3503482"/>
              <a:gd name="connsiteY60" fmla="*/ 1094704 h 1300766"/>
              <a:gd name="connsiteX61" fmla="*/ 2305318 w 3503482"/>
              <a:gd name="connsiteY61" fmla="*/ 875764 h 1300766"/>
              <a:gd name="connsiteX62" fmla="*/ 2331076 w 3503482"/>
              <a:gd name="connsiteY62" fmla="*/ 837127 h 1300766"/>
              <a:gd name="connsiteX63" fmla="*/ 2459864 w 3503482"/>
              <a:gd name="connsiteY63" fmla="*/ 759854 h 1300766"/>
              <a:gd name="connsiteX64" fmla="*/ 2511380 w 3503482"/>
              <a:gd name="connsiteY64" fmla="*/ 746975 h 1300766"/>
              <a:gd name="connsiteX65" fmla="*/ 2704563 w 3503482"/>
              <a:gd name="connsiteY65" fmla="*/ 759854 h 1300766"/>
              <a:gd name="connsiteX66" fmla="*/ 2794715 w 3503482"/>
              <a:gd name="connsiteY66" fmla="*/ 798490 h 1300766"/>
              <a:gd name="connsiteX67" fmla="*/ 2846231 w 3503482"/>
              <a:gd name="connsiteY67" fmla="*/ 811369 h 1300766"/>
              <a:gd name="connsiteX68" fmla="*/ 2975019 w 3503482"/>
              <a:gd name="connsiteY68" fmla="*/ 850006 h 1300766"/>
              <a:gd name="connsiteX69" fmla="*/ 3181081 w 3503482"/>
              <a:gd name="connsiteY69" fmla="*/ 837127 h 1300766"/>
              <a:gd name="connsiteX70" fmla="*/ 3219718 w 3503482"/>
              <a:gd name="connsiteY70" fmla="*/ 811369 h 1300766"/>
              <a:gd name="connsiteX71" fmla="*/ 3309870 w 3503482"/>
              <a:gd name="connsiteY71" fmla="*/ 695459 h 1300766"/>
              <a:gd name="connsiteX72" fmla="*/ 3361386 w 3503482"/>
              <a:gd name="connsiteY72" fmla="*/ 618186 h 1300766"/>
              <a:gd name="connsiteX73" fmla="*/ 3387143 w 3503482"/>
              <a:gd name="connsiteY73" fmla="*/ 579549 h 1300766"/>
              <a:gd name="connsiteX74" fmla="*/ 3400022 w 3503482"/>
              <a:gd name="connsiteY74" fmla="*/ 540913 h 1300766"/>
              <a:gd name="connsiteX75" fmla="*/ 3451538 w 3503482"/>
              <a:gd name="connsiteY75" fmla="*/ 463640 h 1300766"/>
              <a:gd name="connsiteX76" fmla="*/ 3490174 w 3503482"/>
              <a:gd name="connsiteY76" fmla="*/ 386366 h 1300766"/>
              <a:gd name="connsiteX77" fmla="*/ 3503053 w 3503482"/>
              <a:gd name="connsiteY77" fmla="*/ 463640 h 1300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503482" h="1300766">
                <a:moveTo>
                  <a:pt x="0" y="193183"/>
                </a:moveTo>
                <a:cubicBezTo>
                  <a:pt x="8586" y="171718"/>
                  <a:pt x="17640" y="150435"/>
                  <a:pt x="25757" y="128789"/>
                </a:cubicBezTo>
                <a:cubicBezTo>
                  <a:pt x="30524" y="116078"/>
                  <a:pt x="29037" y="99751"/>
                  <a:pt x="38636" y="90152"/>
                </a:cubicBezTo>
                <a:cubicBezTo>
                  <a:pt x="60526" y="68262"/>
                  <a:pt x="94019" y="60527"/>
                  <a:pt x="115909" y="38637"/>
                </a:cubicBezTo>
                <a:lnTo>
                  <a:pt x="154546" y="0"/>
                </a:lnTo>
                <a:cubicBezTo>
                  <a:pt x="223233" y="4293"/>
                  <a:pt x="293263" y="-1299"/>
                  <a:pt x="360608" y="12879"/>
                </a:cubicBezTo>
                <a:cubicBezTo>
                  <a:pt x="378431" y="16631"/>
                  <a:pt x="385253" y="39856"/>
                  <a:pt x="399245" y="51516"/>
                </a:cubicBezTo>
                <a:cubicBezTo>
                  <a:pt x="411136" y="61425"/>
                  <a:pt x="425002" y="68687"/>
                  <a:pt x="437881" y="77273"/>
                </a:cubicBezTo>
                <a:cubicBezTo>
                  <a:pt x="442174" y="90152"/>
                  <a:pt x="444689" y="103768"/>
                  <a:pt x="450760" y="115910"/>
                </a:cubicBezTo>
                <a:cubicBezTo>
                  <a:pt x="500694" y="215777"/>
                  <a:pt x="457024" y="96068"/>
                  <a:pt x="489397" y="193183"/>
                </a:cubicBezTo>
                <a:cubicBezTo>
                  <a:pt x="485104" y="240406"/>
                  <a:pt x="511604" y="302955"/>
                  <a:pt x="476518" y="334851"/>
                </a:cubicBezTo>
                <a:cubicBezTo>
                  <a:pt x="444594" y="363873"/>
                  <a:pt x="384996" y="343711"/>
                  <a:pt x="347729" y="321972"/>
                </a:cubicBezTo>
                <a:cubicBezTo>
                  <a:pt x="324277" y="308291"/>
                  <a:pt x="321971" y="244699"/>
                  <a:pt x="321971" y="244699"/>
                </a:cubicBezTo>
                <a:cubicBezTo>
                  <a:pt x="326264" y="201769"/>
                  <a:pt x="325149" y="157949"/>
                  <a:pt x="334850" y="115910"/>
                </a:cubicBezTo>
                <a:cubicBezTo>
                  <a:pt x="338331" y="100828"/>
                  <a:pt x="349663" y="88218"/>
                  <a:pt x="360608" y="77273"/>
                </a:cubicBezTo>
                <a:cubicBezTo>
                  <a:pt x="371553" y="66328"/>
                  <a:pt x="385806" y="59195"/>
                  <a:pt x="399245" y="51516"/>
                </a:cubicBezTo>
                <a:cubicBezTo>
                  <a:pt x="443809" y="26051"/>
                  <a:pt x="446048" y="27329"/>
                  <a:pt x="489397" y="12879"/>
                </a:cubicBezTo>
                <a:cubicBezTo>
                  <a:pt x="549498" y="17172"/>
                  <a:pt x="609815" y="19104"/>
                  <a:pt x="669701" y="25758"/>
                </a:cubicBezTo>
                <a:cubicBezTo>
                  <a:pt x="687293" y="27713"/>
                  <a:pt x="705384" y="30721"/>
                  <a:pt x="721216" y="38637"/>
                </a:cubicBezTo>
                <a:cubicBezTo>
                  <a:pt x="740415" y="48236"/>
                  <a:pt x="755265" y="64797"/>
                  <a:pt x="772732" y="77273"/>
                </a:cubicBezTo>
                <a:cubicBezTo>
                  <a:pt x="809939" y="103849"/>
                  <a:pt x="819939" y="103011"/>
                  <a:pt x="850005" y="141668"/>
                </a:cubicBezTo>
                <a:cubicBezTo>
                  <a:pt x="869011" y="166104"/>
                  <a:pt x="901521" y="218941"/>
                  <a:pt x="901521" y="218941"/>
                </a:cubicBezTo>
                <a:cubicBezTo>
                  <a:pt x="905814" y="236113"/>
                  <a:pt x="905019" y="255446"/>
                  <a:pt x="914400" y="270456"/>
                </a:cubicBezTo>
                <a:cubicBezTo>
                  <a:pt x="927271" y="291049"/>
                  <a:pt x="950745" y="303009"/>
                  <a:pt x="965915" y="321972"/>
                </a:cubicBezTo>
                <a:cubicBezTo>
                  <a:pt x="985254" y="346145"/>
                  <a:pt x="1000259" y="373487"/>
                  <a:pt x="1017431" y="399245"/>
                </a:cubicBezTo>
                <a:cubicBezTo>
                  <a:pt x="1081387" y="495180"/>
                  <a:pt x="999182" y="377347"/>
                  <a:pt x="1081825" y="476518"/>
                </a:cubicBezTo>
                <a:cubicBezTo>
                  <a:pt x="1091734" y="488409"/>
                  <a:pt x="1100661" y="501310"/>
                  <a:pt x="1107583" y="515155"/>
                </a:cubicBezTo>
                <a:cubicBezTo>
                  <a:pt x="1113654" y="527297"/>
                  <a:pt x="1112127" y="543076"/>
                  <a:pt x="1120462" y="553792"/>
                </a:cubicBezTo>
                <a:cubicBezTo>
                  <a:pt x="1151754" y="594025"/>
                  <a:pt x="1191615" y="631248"/>
                  <a:pt x="1236371" y="656823"/>
                </a:cubicBezTo>
                <a:cubicBezTo>
                  <a:pt x="1253040" y="666348"/>
                  <a:pt x="1270241" y="675017"/>
                  <a:pt x="1287887" y="682580"/>
                </a:cubicBezTo>
                <a:cubicBezTo>
                  <a:pt x="1300365" y="687928"/>
                  <a:pt x="1313645" y="691166"/>
                  <a:pt x="1326524" y="695459"/>
                </a:cubicBezTo>
                <a:cubicBezTo>
                  <a:pt x="1369243" y="693602"/>
                  <a:pt x="1582627" y="735570"/>
                  <a:pt x="1661374" y="656823"/>
                </a:cubicBezTo>
                <a:cubicBezTo>
                  <a:pt x="1672319" y="645878"/>
                  <a:pt x="1678546" y="631065"/>
                  <a:pt x="1687132" y="618186"/>
                </a:cubicBezTo>
                <a:cubicBezTo>
                  <a:pt x="1682839" y="588135"/>
                  <a:pt x="1702676" y="538693"/>
                  <a:pt x="1674253" y="528034"/>
                </a:cubicBezTo>
                <a:cubicBezTo>
                  <a:pt x="1596426" y="498849"/>
                  <a:pt x="1515181" y="529543"/>
                  <a:pt x="1442433" y="553792"/>
                </a:cubicBezTo>
                <a:cubicBezTo>
                  <a:pt x="1410065" y="650900"/>
                  <a:pt x="1453727" y="531206"/>
                  <a:pt x="1403797" y="631065"/>
                </a:cubicBezTo>
                <a:cubicBezTo>
                  <a:pt x="1350479" y="737702"/>
                  <a:pt x="1438975" y="597618"/>
                  <a:pt x="1365160" y="708338"/>
                </a:cubicBezTo>
                <a:cubicBezTo>
                  <a:pt x="1360867" y="721217"/>
                  <a:pt x="1352281" y="733399"/>
                  <a:pt x="1352281" y="746975"/>
                </a:cubicBezTo>
                <a:cubicBezTo>
                  <a:pt x="1352281" y="841518"/>
                  <a:pt x="1350223" y="936955"/>
                  <a:pt x="1365160" y="1030310"/>
                </a:cubicBezTo>
                <a:cubicBezTo>
                  <a:pt x="1367482" y="1044822"/>
                  <a:pt x="1428804" y="1088647"/>
                  <a:pt x="1442433" y="1094704"/>
                </a:cubicBezTo>
                <a:cubicBezTo>
                  <a:pt x="1467244" y="1105731"/>
                  <a:pt x="1495422" y="1108319"/>
                  <a:pt x="1519707" y="1120462"/>
                </a:cubicBezTo>
                <a:cubicBezTo>
                  <a:pt x="1536879" y="1129048"/>
                  <a:pt x="1552700" y="1141168"/>
                  <a:pt x="1571222" y="1146220"/>
                </a:cubicBezTo>
                <a:cubicBezTo>
                  <a:pt x="1600508" y="1154207"/>
                  <a:pt x="1631323" y="1154806"/>
                  <a:pt x="1661374" y="1159099"/>
                </a:cubicBezTo>
                <a:cubicBezTo>
                  <a:pt x="1816423" y="1151716"/>
                  <a:pt x="1879734" y="1185220"/>
                  <a:pt x="1983346" y="1120462"/>
                </a:cubicBezTo>
                <a:cubicBezTo>
                  <a:pt x="2001548" y="1109085"/>
                  <a:pt x="2017690" y="1094704"/>
                  <a:pt x="2034862" y="1081825"/>
                </a:cubicBezTo>
                <a:cubicBezTo>
                  <a:pt x="2055401" y="1051016"/>
                  <a:pt x="2067703" y="1027090"/>
                  <a:pt x="2099256" y="1004552"/>
                </a:cubicBezTo>
                <a:cubicBezTo>
                  <a:pt x="2114878" y="993393"/>
                  <a:pt x="2134102" y="988319"/>
                  <a:pt x="2150771" y="978794"/>
                </a:cubicBezTo>
                <a:cubicBezTo>
                  <a:pt x="2220673" y="938850"/>
                  <a:pt x="2157210" y="963770"/>
                  <a:pt x="2228045" y="940158"/>
                </a:cubicBezTo>
                <a:cubicBezTo>
                  <a:pt x="2321968" y="877541"/>
                  <a:pt x="2277398" y="896045"/>
                  <a:pt x="2485622" y="927279"/>
                </a:cubicBezTo>
                <a:cubicBezTo>
                  <a:pt x="2500929" y="929575"/>
                  <a:pt x="2510415" y="946115"/>
                  <a:pt x="2524259" y="953037"/>
                </a:cubicBezTo>
                <a:cubicBezTo>
                  <a:pt x="2536401" y="959108"/>
                  <a:pt x="2551028" y="959323"/>
                  <a:pt x="2562895" y="965916"/>
                </a:cubicBezTo>
                <a:cubicBezTo>
                  <a:pt x="2589956" y="980950"/>
                  <a:pt x="2640169" y="1017431"/>
                  <a:pt x="2640169" y="1017431"/>
                </a:cubicBezTo>
                <a:cubicBezTo>
                  <a:pt x="2644462" y="1030310"/>
                  <a:pt x="2646976" y="1043926"/>
                  <a:pt x="2653047" y="1056068"/>
                </a:cubicBezTo>
                <a:cubicBezTo>
                  <a:pt x="2659969" y="1069912"/>
                  <a:pt x="2672708" y="1080477"/>
                  <a:pt x="2678805" y="1094704"/>
                </a:cubicBezTo>
                <a:cubicBezTo>
                  <a:pt x="2685778" y="1110973"/>
                  <a:pt x="2687391" y="1129048"/>
                  <a:pt x="2691684" y="1146220"/>
                </a:cubicBezTo>
                <a:cubicBezTo>
                  <a:pt x="2687391" y="1189150"/>
                  <a:pt x="2700544" y="1237742"/>
                  <a:pt x="2678805" y="1275009"/>
                </a:cubicBezTo>
                <a:cubicBezTo>
                  <a:pt x="2665124" y="1298461"/>
                  <a:pt x="2601532" y="1300766"/>
                  <a:pt x="2601532" y="1300766"/>
                </a:cubicBezTo>
                <a:cubicBezTo>
                  <a:pt x="2567019" y="1297890"/>
                  <a:pt x="2460952" y="1301310"/>
                  <a:pt x="2408349" y="1275009"/>
                </a:cubicBezTo>
                <a:cubicBezTo>
                  <a:pt x="2394504" y="1268087"/>
                  <a:pt x="2382591" y="1257837"/>
                  <a:pt x="2369712" y="1249251"/>
                </a:cubicBezTo>
                <a:cubicBezTo>
                  <a:pt x="2352540" y="1223493"/>
                  <a:pt x="2327986" y="1201346"/>
                  <a:pt x="2318197" y="1171978"/>
                </a:cubicBezTo>
                <a:lnTo>
                  <a:pt x="2292439" y="1094704"/>
                </a:lnTo>
                <a:cubicBezTo>
                  <a:pt x="2296732" y="1021724"/>
                  <a:pt x="2294473" y="948061"/>
                  <a:pt x="2305318" y="875764"/>
                </a:cubicBezTo>
                <a:cubicBezTo>
                  <a:pt x="2307614" y="860457"/>
                  <a:pt x="2319427" y="847320"/>
                  <a:pt x="2331076" y="837127"/>
                </a:cubicBezTo>
                <a:cubicBezTo>
                  <a:pt x="2353545" y="817467"/>
                  <a:pt x="2424554" y="773095"/>
                  <a:pt x="2459864" y="759854"/>
                </a:cubicBezTo>
                <a:cubicBezTo>
                  <a:pt x="2476438" y="753639"/>
                  <a:pt x="2494208" y="751268"/>
                  <a:pt x="2511380" y="746975"/>
                </a:cubicBezTo>
                <a:cubicBezTo>
                  <a:pt x="2575774" y="751268"/>
                  <a:pt x="2640380" y="753098"/>
                  <a:pt x="2704563" y="759854"/>
                </a:cubicBezTo>
                <a:cubicBezTo>
                  <a:pt x="2786247" y="768452"/>
                  <a:pt x="2728099" y="769941"/>
                  <a:pt x="2794715" y="798490"/>
                </a:cubicBezTo>
                <a:cubicBezTo>
                  <a:pt x="2810984" y="805462"/>
                  <a:pt x="2829277" y="806283"/>
                  <a:pt x="2846231" y="811369"/>
                </a:cubicBezTo>
                <a:cubicBezTo>
                  <a:pt x="3003013" y="858404"/>
                  <a:pt x="2856278" y="820320"/>
                  <a:pt x="2975019" y="850006"/>
                </a:cubicBezTo>
                <a:cubicBezTo>
                  <a:pt x="3043706" y="845713"/>
                  <a:pt x="3113102" y="847861"/>
                  <a:pt x="3181081" y="837127"/>
                </a:cubicBezTo>
                <a:cubicBezTo>
                  <a:pt x="3196370" y="834713"/>
                  <a:pt x="3207827" y="821278"/>
                  <a:pt x="3219718" y="811369"/>
                </a:cubicBezTo>
                <a:cubicBezTo>
                  <a:pt x="3265116" y="773538"/>
                  <a:pt x="3273967" y="749314"/>
                  <a:pt x="3309870" y="695459"/>
                </a:cubicBezTo>
                <a:lnTo>
                  <a:pt x="3361386" y="618186"/>
                </a:lnTo>
                <a:cubicBezTo>
                  <a:pt x="3369972" y="605307"/>
                  <a:pt x="3382248" y="594233"/>
                  <a:pt x="3387143" y="579549"/>
                </a:cubicBezTo>
                <a:cubicBezTo>
                  <a:pt x="3391436" y="566670"/>
                  <a:pt x="3393429" y="552780"/>
                  <a:pt x="3400022" y="540913"/>
                </a:cubicBezTo>
                <a:cubicBezTo>
                  <a:pt x="3415056" y="513852"/>
                  <a:pt x="3451538" y="463640"/>
                  <a:pt x="3451538" y="463640"/>
                </a:cubicBezTo>
                <a:cubicBezTo>
                  <a:pt x="3454714" y="454112"/>
                  <a:pt x="3473529" y="386366"/>
                  <a:pt x="3490174" y="386366"/>
                </a:cubicBezTo>
                <a:cubicBezTo>
                  <a:pt x="3507126" y="386366"/>
                  <a:pt x="3503053" y="459673"/>
                  <a:pt x="3503053" y="4636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895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Sheena</a:t>
            </a:r>
            <a:r>
              <a:rPr lang="hr-HR" dirty="0" smtClean="0"/>
              <a:t> </a:t>
            </a:r>
            <a:r>
              <a:rPr lang="hr-HR" dirty="0" err="1" smtClean="0"/>
              <a:t>žmavčić</a:t>
            </a:r>
            <a:r>
              <a:rPr lang="hr-HR" dirty="0" smtClean="0"/>
              <a:t>, 5.c</a:t>
            </a:r>
            <a:endParaRPr lang="hr-HR" dirty="0"/>
          </a:p>
        </p:txBody>
      </p:sp>
      <p:pic>
        <p:nvPicPr>
          <p:cNvPr id="5" name="Snimljeni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0501" y="51541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54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sta drva">
  <a:themeElements>
    <a:clrScheme name="Vrsta drv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Vrsta drv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rsta drv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TM03090434[[fn=Vrsta drva]]</Template>
  <TotalTime>118</TotalTime>
  <Words>108</Words>
  <Application>Microsoft Office PowerPoint</Application>
  <PresentationFormat>Široki zaslon</PresentationFormat>
  <Paragraphs>17</Paragraphs>
  <Slides>7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Georgia</vt:lpstr>
      <vt:lpstr>Trebuchet MS</vt:lpstr>
      <vt:lpstr>Wingdings</vt:lpstr>
      <vt:lpstr>Vrsta drva</vt:lpstr>
      <vt:lpstr>Međunarodni dan zagrljaja</vt:lpstr>
      <vt:lpstr>Međunarodni dan zagrljaja</vt:lpstr>
      <vt:lpstr>Zašto su zagrljaji važni?</vt:lpstr>
      <vt:lpstr>PowerPointova prezentacija</vt:lpstr>
      <vt:lpstr>Vrste zagrljaja</vt:lpstr>
      <vt:lpstr>Moj najdraži zagrljaj</vt:lpstr>
      <vt:lpstr>Hvala na pažnji!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Korisnik</dc:creator>
  <cp:lastModifiedBy>Korisnik</cp:lastModifiedBy>
  <cp:revision>13</cp:revision>
  <dcterms:created xsi:type="dcterms:W3CDTF">2019-01-23T08:10:48Z</dcterms:created>
  <dcterms:modified xsi:type="dcterms:W3CDTF">2019-01-30T09:15:52Z</dcterms:modified>
</cp:coreProperties>
</file>