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9833565-736E-4005-B4D6-99A26459D2F7}" type="datetimeFigureOut">
              <a:rPr lang="hr-HR" smtClean="0"/>
              <a:t>30.1.2019.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BD6F91D-497A-42C1-A57E-7622A28719AD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050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3565-736E-4005-B4D6-99A26459D2F7}" type="datetimeFigureOut">
              <a:rPr lang="hr-HR" smtClean="0"/>
              <a:t>30.1.2019.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F91D-497A-42C1-A57E-7622A28719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749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3565-736E-4005-B4D6-99A26459D2F7}" type="datetimeFigureOut">
              <a:rPr lang="hr-HR" smtClean="0"/>
              <a:t>30.1.2019.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F91D-497A-42C1-A57E-7622A28719AD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998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3565-736E-4005-B4D6-99A26459D2F7}" type="datetimeFigureOut">
              <a:rPr lang="hr-HR" smtClean="0"/>
              <a:t>30.1.2019.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F91D-497A-42C1-A57E-7622A28719AD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787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3565-736E-4005-B4D6-99A26459D2F7}" type="datetimeFigureOut">
              <a:rPr lang="hr-HR" smtClean="0"/>
              <a:t>30.1.2019.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F91D-497A-42C1-A57E-7622A28719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4950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3565-736E-4005-B4D6-99A26459D2F7}" type="datetimeFigureOut">
              <a:rPr lang="hr-HR" smtClean="0"/>
              <a:t>30.1.2019.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F91D-497A-42C1-A57E-7622A28719AD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095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3565-736E-4005-B4D6-99A26459D2F7}" type="datetimeFigureOut">
              <a:rPr lang="hr-HR" smtClean="0"/>
              <a:t>30.1.2019.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F91D-497A-42C1-A57E-7622A28719AD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906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3565-736E-4005-B4D6-99A26459D2F7}" type="datetimeFigureOut">
              <a:rPr lang="hr-HR" smtClean="0"/>
              <a:t>30.1.2019.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F91D-497A-42C1-A57E-7622A28719AD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98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3565-736E-4005-B4D6-99A26459D2F7}" type="datetimeFigureOut">
              <a:rPr lang="hr-HR" smtClean="0"/>
              <a:t>30.1.2019.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F91D-497A-42C1-A57E-7622A28719AD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05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3565-736E-4005-B4D6-99A26459D2F7}" type="datetimeFigureOut">
              <a:rPr lang="hr-HR" smtClean="0"/>
              <a:t>30.1.2019.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F91D-497A-42C1-A57E-7622A28719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239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3565-736E-4005-B4D6-99A26459D2F7}" type="datetimeFigureOut">
              <a:rPr lang="hr-HR" smtClean="0"/>
              <a:t>30.1.2019.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F91D-497A-42C1-A57E-7622A28719AD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72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3565-736E-4005-B4D6-99A26459D2F7}" type="datetimeFigureOut">
              <a:rPr lang="hr-HR" smtClean="0"/>
              <a:t>30.1.2019.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F91D-497A-42C1-A57E-7622A28719AD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33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3565-736E-4005-B4D6-99A26459D2F7}" type="datetimeFigureOut">
              <a:rPr lang="hr-HR" smtClean="0"/>
              <a:t>30.1.2019.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F91D-497A-42C1-A57E-7622A28719AD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172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3565-736E-4005-B4D6-99A26459D2F7}" type="datetimeFigureOut">
              <a:rPr lang="hr-HR" smtClean="0"/>
              <a:t>30.1.2019.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F91D-497A-42C1-A57E-7622A28719AD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993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3565-736E-4005-B4D6-99A26459D2F7}" type="datetimeFigureOut">
              <a:rPr lang="hr-HR" smtClean="0"/>
              <a:t>30.1.2019.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F91D-497A-42C1-A57E-7622A28719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8898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3565-736E-4005-B4D6-99A26459D2F7}" type="datetimeFigureOut">
              <a:rPr lang="hr-HR" smtClean="0"/>
              <a:t>30.1.2019.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F91D-497A-42C1-A57E-7622A28719AD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02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3565-736E-4005-B4D6-99A26459D2F7}" type="datetimeFigureOut">
              <a:rPr lang="hr-HR" smtClean="0"/>
              <a:t>30.1.2019.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F91D-497A-42C1-A57E-7622A28719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612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833565-736E-4005-B4D6-99A26459D2F7}" type="datetimeFigureOut">
              <a:rPr lang="hr-HR" smtClean="0"/>
              <a:t>30.1.2019.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D6F91D-497A-42C1-A57E-7622A28719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789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MEĐUNARODNI  DAN  ZAGRLJAJA</a:t>
            </a:r>
            <a:endParaRPr lang="hr-HR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LANA  MORDUŠ,  5.c</a:t>
            </a:r>
            <a:endParaRPr lang="hr-HR" dirty="0"/>
          </a:p>
        </p:txBody>
      </p:sp>
      <p:sp>
        <p:nvSpPr>
          <p:cNvPr id="5" name="Akcijski gumb: Zvuk 4">
            <a:hlinkClick r:id="" action="ppaction://noaction" highlightClick="1">
              <a:snd r:embed="rId2" name="explode.wav"/>
            </a:hlinkClick>
          </p:cNvPr>
          <p:cNvSpPr/>
          <p:nvPr/>
        </p:nvSpPr>
        <p:spPr>
          <a:xfrm>
            <a:off x="437881" y="386366"/>
            <a:ext cx="1365161" cy="1352282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5233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MEĐUNARODNI  DAN  ZAGRLJAJA</a:t>
            </a:r>
            <a:endParaRPr lang="hr-HR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dirty="0"/>
          </a:p>
          <a:p>
            <a:pPr>
              <a:buFont typeface="Wingdings" panose="05000000000000000000" pitchFamily="2" charset="2"/>
              <a:buChar char="ü"/>
            </a:pPr>
            <a:endParaRPr lang="hr-H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Međunarodni dan zagrljaja obilježava se 21. siječnja svake godine.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7823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ZAŠTO  SU  ZAGRLJAJI  VAŽNI?</a:t>
            </a:r>
            <a:endParaRPr lang="hr-HR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603" y="1546365"/>
            <a:ext cx="2969399" cy="2969399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5188012" cy="287202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 smtClean="0"/>
              <a:t>Psiholozi  smatraju  da  će  vam  5  do  6  zagrljaja  na  dan  učiniti  život  ljepšim  i  dužim.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1026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8" r="17438"/>
          <a:stretch>
            <a:fillRect/>
          </a:stretch>
        </p:blipFill>
        <p:spPr>
          <a:xfrm>
            <a:off x="8021256" y="1041400"/>
            <a:ext cx="3136922" cy="4775200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295399" y="2419109"/>
            <a:ext cx="6241816" cy="266512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hr-HR" dirty="0" smtClean="0"/>
          </a:p>
          <a:p>
            <a:endParaRPr lang="hr-H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000" dirty="0" smtClean="0"/>
              <a:t>Osam  zagrljaja  dnevno  treba  nam  da  bi  se  održali,  a  dvanaest  da  bi  napredovali  rekla  je  </a:t>
            </a:r>
            <a:r>
              <a:rPr lang="hr-HR" sz="2000" dirty="0" err="1" smtClean="0"/>
              <a:t>Virginia</a:t>
            </a:r>
            <a:r>
              <a:rPr lang="hr-HR" sz="2000" dirty="0" smtClean="0"/>
              <a:t>  Satir.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75449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VRSTE  ZAGRLJAJA</a:t>
            </a:r>
            <a:endParaRPr lang="hr-HR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 Medvjeđi  zagrljaj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Zagrljaj  s  tapkanjem  po  leđima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Zagrljaj  „Pogodi  tko  je”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Čeoni  zagrljaj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Jednoruki  zagrljaj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845" y="2902755"/>
            <a:ext cx="3503053" cy="26272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9122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MOJ  NAJDRAŽI ZAGRLJAJ</a:t>
            </a:r>
            <a:endParaRPr lang="hr-HR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Najviše  se  volim  grliti  s  mamom  i  tatom.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Taj  zagrljaj  mi  jako  znači  jer  osjećam  onaj  neki  savršeni  osjećaj.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Isto  tako  znači  mi  i  zagrljaj  mojih  prijateljica.</a:t>
            </a:r>
          </a:p>
          <a:p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7578" y="1809007"/>
            <a:ext cx="5257455" cy="30623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68915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HVALA  NA  PAŽNJI!!!</a:t>
            </a:r>
            <a:endParaRPr lang="hr-HR" dirty="0">
              <a:solidFill>
                <a:srgbClr val="7030A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LANA  MORDUŠ</a:t>
            </a:r>
            <a:endParaRPr lang="hr-HR" dirty="0"/>
          </a:p>
        </p:txBody>
      </p:sp>
      <p:pic>
        <p:nvPicPr>
          <p:cNvPr id="5" name="Snimljeni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2079" y="909034"/>
            <a:ext cx="609600" cy="6096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786" y="993125"/>
            <a:ext cx="1957036" cy="15189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0182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0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136</TotalTime>
  <Words>123</Words>
  <Application>Microsoft Office PowerPoint</Application>
  <PresentationFormat>Široki zaslon</PresentationFormat>
  <Paragraphs>24</Paragraphs>
  <Slides>7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Arial</vt:lpstr>
      <vt:lpstr>Garamond</vt:lpstr>
      <vt:lpstr>Segoe UI Black</vt:lpstr>
      <vt:lpstr>Wingdings</vt:lpstr>
      <vt:lpstr>Organski</vt:lpstr>
      <vt:lpstr>MEĐUNARODNI  DAN  ZAGRLJAJA</vt:lpstr>
      <vt:lpstr>MEĐUNARODNI  DAN  ZAGRLJAJA</vt:lpstr>
      <vt:lpstr>ZAŠTO  SU  ZAGRLJAJI  VAŽNI?</vt:lpstr>
      <vt:lpstr>PowerPointova prezentacija</vt:lpstr>
      <vt:lpstr>VRSTE  ZAGRLJAJA</vt:lpstr>
      <vt:lpstr>MOJ  NAJDRAŽI ZAGRLJAJ</vt:lpstr>
      <vt:lpstr>HVALA  NA  PAŽNJI!!!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Korisnik</dc:creator>
  <cp:lastModifiedBy>Korisnik</cp:lastModifiedBy>
  <cp:revision>13</cp:revision>
  <dcterms:created xsi:type="dcterms:W3CDTF">2019-01-23T08:00:19Z</dcterms:created>
  <dcterms:modified xsi:type="dcterms:W3CDTF">2019-01-30T08:38:01Z</dcterms:modified>
</cp:coreProperties>
</file>