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4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6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774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28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96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83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651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098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5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29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61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44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18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330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40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41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97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FE67-F328-4C81-AC3C-486230C5BF29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370B-27BF-4FCF-BC56-B715A48B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445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žena 8. ožujak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izradila: </a:t>
            </a:r>
            <a:r>
              <a:rPr lang="hr-HR" dirty="0"/>
              <a:t>L</a:t>
            </a:r>
            <a:r>
              <a:rPr lang="hr-HR" dirty="0" smtClean="0"/>
              <a:t>idija Obrovac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74291">
            <a:off x="880493" y="654658"/>
            <a:ext cx="3231291" cy="20405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0896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 Žena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1" y="1828800"/>
            <a:ext cx="10131425" cy="30025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 Međunarodni </a:t>
            </a:r>
            <a:r>
              <a:rPr lang="hr-HR" dirty="0"/>
              <a:t>dan žena </a:t>
            </a:r>
            <a:r>
              <a:rPr lang="hr-HR" dirty="0" smtClean="0"/>
              <a:t>obilježava </a:t>
            </a:r>
            <a:r>
              <a:rPr lang="hr-HR" dirty="0"/>
              <a:t>se 8. ožujka svake </a:t>
            </a:r>
            <a:r>
              <a:rPr lang="hr-HR" dirty="0" smtClean="0"/>
              <a:t>godine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Tog dana se slave ekonomska, politička i društvena dostignuća pripadnica ženskog </a:t>
            </a:r>
            <a:r>
              <a:rPr lang="hr-HR" dirty="0" smtClean="0"/>
              <a:t>spola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6436">
            <a:off x="1733266" y="3169160"/>
            <a:ext cx="2366393" cy="30896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248" y="173342"/>
            <a:ext cx="1583584" cy="219883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743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tog dana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 Prvi </a:t>
            </a:r>
            <a:r>
              <a:rPr lang="hr-HR" dirty="0"/>
              <a:t>Dan žena je obilježen 8. ožujka 1909. u SAD-u deklaracijom koju je donijela Socijalistička partija </a:t>
            </a:r>
            <a:r>
              <a:rPr lang="hr-HR" dirty="0" smtClean="0"/>
              <a:t>Amerike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3045">
            <a:off x="7652136" y="2693339"/>
            <a:ext cx="2673270" cy="3776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2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209" y="609600"/>
            <a:ext cx="8952931" cy="56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 žena u svijetu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 Na </a:t>
            </a:r>
            <a:r>
              <a:rPr lang="hr-HR" dirty="0"/>
              <a:t>zapadnom svijetu se Međunarodni dan žena uglavnom prestao obilježavati </a:t>
            </a:r>
            <a:r>
              <a:rPr lang="hr-HR" dirty="0" smtClean="0"/>
              <a:t>1930-ih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 Dan </a:t>
            </a:r>
            <a:r>
              <a:rPr lang="hr-HR" dirty="0"/>
              <a:t>žena je ostao državnim praznikom u Rusiji, Bjelorusiji, Ukrajini, Kazahstanu, Kirgistanu, Moldaviji, Mongoliji i Tadžikistanu, a obilježava se cvijećem i poklonima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7904">
            <a:off x="8769138" y="360065"/>
            <a:ext cx="2738082" cy="18253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28" y="3837049"/>
            <a:ext cx="4431533" cy="2750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174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43</TotalTime>
  <Words>105</Words>
  <Application>Microsoft Office PowerPoint</Application>
  <PresentationFormat>Prilagođeno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Damask</vt:lpstr>
      <vt:lpstr>Dan žena 8. ožujak</vt:lpstr>
      <vt:lpstr>Dan Žena</vt:lpstr>
      <vt:lpstr>Povijest tog dana</vt:lpstr>
      <vt:lpstr>PowerPointova prezentacija</vt:lpstr>
      <vt:lpstr>Dan žena u svijetu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žena 8. ožujak</dc:title>
  <dc:creator>Učenik</dc:creator>
  <cp:lastModifiedBy>Profesor</cp:lastModifiedBy>
  <cp:revision>6</cp:revision>
  <dcterms:created xsi:type="dcterms:W3CDTF">2018-03-08T13:17:12Z</dcterms:created>
  <dcterms:modified xsi:type="dcterms:W3CDTF">2018-03-16T12:33:18Z</dcterms:modified>
</cp:coreProperties>
</file>