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ma"/><Relationship Id="rId2" Type="http://schemas.microsoft.com/office/2007/relationships/media" Target="../media/media1.wma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ma"/><Relationship Id="rId2" Type="http://schemas.microsoft.com/office/2007/relationships/media" Target="../media/media2.wma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wma"/><Relationship Id="rId2" Type="http://schemas.microsoft.com/office/2007/relationships/media" Target="../media/media3.wma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wma"/><Relationship Id="rId2" Type="http://schemas.microsoft.com/office/2007/relationships/media" Target="../media/media4.wma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15563" y="301580"/>
            <a:ext cx="8825658" cy="3329581"/>
          </a:xfrm>
        </p:spPr>
        <p:txBody>
          <a:bodyPr/>
          <a:lstStyle/>
          <a:p>
            <a:r>
              <a:rPr lang="hr-HR" i="1" dirty="0" smtClean="0">
                <a:latin typeface="Bradley Hand ITC" panose="03070402050302030203" pitchFamily="66" charset="0"/>
              </a:rPr>
              <a:t>INTERNETSKA PRAVILA I PONAŠANJE</a:t>
            </a:r>
            <a:endParaRPr lang="hr-HR" i="1" dirty="0">
              <a:latin typeface="Bradley Hand ITC" panose="03070402050302030203" pitchFamily="66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                                                                                               </a:t>
            </a:r>
            <a:r>
              <a:rPr lang="hr-HR" b="1" dirty="0" err="1" smtClean="0"/>
              <a:t>made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china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5917105" y="324433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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niOkvir 5"/>
              <p:cNvSpPr txBox="1"/>
              <p:nvPr/>
            </p:nvSpPr>
            <p:spPr>
              <a:xfrm flipH="1">
                <a:off x="10295503" y="4500381"/>
                <a:ext cx="45719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40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</m:t>
                      </m:r>
                    </m:oMath>
                  </m:oMathPara>
                </a14:m>
                <a:endParaRPr lang="hr-HR" sz="4000" dirty="0"/>
              </a:p>
            </p:txBody>
          </p:sp>
        </mc:Choice>
        <mc:Fallback>
          <p:sp>
            <p:nvSpPr>
              <p:cNvPr id="6" name="TekstniOkvi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295503" y="4500381"/>
                <a:ext cx="45719" cy="615553"/>
              </a:xfrm>
              <a:prstGeom prst="rect">
                <a:avLst/>
              </a:prstGeom>
              <a:blipFill rotWithShape="0">
                <a:blip r:embed="rId5"/>
                <a:stretch>
                  <a:fillRect r="-8571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udiozapis 9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822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66"/>
    </mc:Choice>
    <mc:Fallback>
      <p:transition spd="slow" advTm="5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142" y="388324"/>
            <a:ext cx="9404723" cy="1400530"/>
          </a:xfrm>
        </p:spPr>
        <p:txBody>
          <a:bodyPr/>
          <a:lstStyle/>
          <a:p>
            <a:r>
              <a:rPr lang="hr-HR" sz="8000" dirty="0" smtClean="0">
                <a:latin typeface="Playbill" panose="040506030A0602020202" pitchFamily="82" charset="0"/>
              </a:rPr>
              <a:t>Opasnosti i Bonton</a:t>
            </a:r>
            <a:endParaRPr lang="hr-HR" sz="8000" dirty="0">
              <a:latin typeface="Playbill" panose="040506030A06020202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91125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Gill Sans MT" panose="020B0502020104020203" pitchFamily="34" charset="-18"/>
              </a:rPr>
              <a:t>Mogu nas napasti hakeri, različiti virusi i prijetnje.</a:t>
            </a:r>
          </a:p>
          <a:p>
            <a:pPr marL="0" indent="0">
              <a:buNone/>
            </a:pPr>
            <a:r>
              <a:rPr lang="hr-HR" dirty="0" smtClean="0">
                <a:latin typeface="Gill Sans MT" panose="020B0502020104020203" pitchFamily="34" charset="-18"/>
              </a:rPr>
              <a:t>Zbog opasnosti ne smijemo raditi neke stvari: govoriti našu zaporku, vrijeđati druge itd.</a:t>
            </a:r>
          </a:p>
          <a:p>
            <a:pPr marL="0" indent="0">
              <a:buNone/>
            </a:pPr>
            <a:r>
              <a:rPr lang="hr-HR" dirty="0" smtClean="0">
                <a:latin typeface="Gill Sans MT" panose="020B0502020104020203" pitchFamily="34" charset="-18"/>
              </a:rPr>
              <a:t>Na internetu isto postoji bonton a, naziva se INTERNESKI BONTON[</a:t>
            </a:r>
            <a:r>
              <a:rPr lang="hr-HR" dirty="0" err="1" smtClean="0">
                <a:latin typeface="Gill Sans MT" panose="020B0502020104020203" pitchFamily="34" charset="-18"/>
              </a:rPr>
              <a:t>Netiquette</a:t>
            </a:r>
            <a:r>
              <a:rPr lang="hr-HR" dirty="0" smtClean="0">
                <a:latin typeface="Gill Sans MT" panose="020B0502020104020203" pitchFamily="34" charset="-18"/>
              </a:rPr>
              <a:t>].</a:t>
            </a:r>
          </a:p>
          <a:p>
            <a:pPr marL="0" indent="0">
              <a:buNone/>
            </a:pPr>
            <a:r>
              <a:rPr lang="hr-HR" dirty="0" smtClean="0">
                <a:latin typeface="Gill Sans MT" panose="020B0502020104020203" pitchFamily="34" charset="-18"/>
              </a:rPr>
              <a:t>Osnovna pravila bontona su:1. Ne činit ono što ne želite da drugi čine</a:t>
            </a:r>
          </a:p>
          <a:p>
            <a:pPr marL="0" indent="0">
              <a:buNone/>
            </a:pPr>
            <a:r>
              <a:rPr lang="hr-HR" dirty="0">
                <a:latin typeface="Gill Sans MT" panose="020B0502020104020203" pitchFamily="34" charset="-18"/>
              </a:rPr>
              <a:t> </a:t>
            </a:r>
            <a:r>
              <a:rPr lang="hr-HR" dirty="0" smtClean="0">
                <a:latin typeface="Gill Sans MT" panose="020B0502020104020203" pitchFamily="34" charset="-18"/>
              </a:rPr>
              <a:t>                                                      vama</a:t>
            </a:r>
          </a:p>
          <a:p>
            <a:pPr marL="0" indent="0">
              <a:buNone/>
            </a:pPr>
            <a:r>
              <a:rPr lang="hr-HR" dirty="0">
                <a:latin typeface="Gill Sans MT" panose="020B0502020104020203" pitchFamily="34" charset="-18"/>
              </a:rPr>
              <a:t> </a:t>
            </a:r>
            <a:r>
              <a:rPr lang="hr-HR" dirty="0" smtClean="0">
                <a:latin typeface="Gill Sans MT" panose="020B0502020104020203" pitchFamily="34" charset="-18"/>
              </a:rPr>
              <a:t>                                                   2.potpišite se na kraju poruke</a:t>
            </a:r>
          </a:p>
          <a:p>
            <a:pPr marL="0" indent="0">
              <a:buNone/>
            </a:pPr>
            <a:r>
              <a:rPr lang="hr-HR" dirty="0">
                <a:latin typeface="Gill Sans MT" panose="020B0502020104020203" pitchFamily="34" charset="-18"/>
              </a:rPr>
              <a:t> </a:t>
            </a:r>
            <a:r>
              <a:rPr lang="hr-HR" dirty="0" smtClean="0">
                <a:latin typeface="Gill Sans MT" panose="020B0502020104020203" pitchFamily="34" charset="-18"/>
              </a:rPr>
              <a:t>                                                   3.Poštujte druge pa će i oni poštovati i </a:t>
            </a:r>
          </a:p>
          <a:p>
            <a:pPr marL="0" indent="0">
              <a:buNone/>
            </a:pPr>
            <a:r>
              <a:rPr lang="hr-HR" dirty="0">
                <a:latin typeface="Gill Sans MT" panose="020B0502020104020203" pitchFamily="34" charset="-18"/>
              </a:rPr>
              <a:t> </a:t>
            </a:r>
            <a:r>
              <a:rPr lang="hr-HR" dirty="0" smtClean="0">
                <a:latin typeface="Gill Sans MT" panose="020B0502020104020203" pitchFamily="34" charset="-18"/>
              </a:rPr>
              <a:t>                                                      vas…</a:t>
            </a:r>
          </a:p>
        </p:txBody>
      </p:sp>
      <p:sp>
        <p:nvSpPr>
          <p:cNvPr id="4" name="Nasmiješeno lice 3"/>
          <p:cNvSpPr/>
          <p:nvPr/>
        </p:nvSpPr>
        <p:spPr>
          <a:xfrm>
            <a:off x="10049853" y="5380383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Audiozapis 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674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7098">
        <p14:vortex dir="r"/>
      </p:transition>
    </mc:Choice>
    <mc:Fallback>
      <p:transition spd="slow" advTm="70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5130" y="412962"/>
            <a:ext cx="9404723" cy="1400530"/>
          </a:xfrm>
        </p:spPr>
        <p:txBody>
          <a:bodyPr/>
          <a:lstStyle/>
          <a:p>
            <a:r>
              <a:rPr lang="hr-HR" dirty="0" smtClean="0">
                <a:latin typeface="Forte" panose="03060902040502070203" pitchFamily="66" charset="0"/>
              </a:rPr>
              <a:t>Što napraviti, ako nam netko prijeti na internetu?</a:t>
            </a:r>
            <a:endParaRPr lang="hr-HR" dirty="0"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Leelawadee" panose="020B0502040204020203" pitchFamily="34" charset="-34"/>
              </a:rPr>
              <a:t>Roditeljima govorimo zaporku</a:t>
            </a:r>
          </a:p>
          <a:p>
            <a:pPr marL="0" indent="0">
              <a:buNone/>
            </a:pPr>
            <a:r>
              <a:rPr lang="hr-HR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Leelawadee" panose="020B0502040204020203" pitchFamily="34" charset="-34"/>
              </a:rPr>
              <a:t>Ako nas netko napadne prvo kažemo njima ili učiteljicama</a:t>
            </a:r>
          </a:p>
          <a:p>
            <a:pPr marL="0" indent="0">
              <a:buNone/>
            </a:pPr>
            <a:r>
              <a:rPr lang="hr-HR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Leelawadee" panose="020B0502040204020203" pitchFamily="34" charset="-34"/>
              </a:rPr>
              <a:t>Ako je prijetnja sa uhođenjem ili prijetnjom treba obavijestiti i policiju</a:t>
            </a:r>
          </a:p>
          <a:p>
            <a:pPr marL="0" indent="0">
              <a:buNone/>
            </a:pPr>
            <a:r>
              <a:rPr lang="hr-HR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Leelawadee" panose="020B0502040204020203" pitchFamily="34" charset="-34"/>
              </a:rPr>
              <a:t>Onda čekamo i čekamo…i čekamo…dok se ne riješi problem.</a:t>
            </a:r>
            <a:endParaRPr lang="hr-HR" dirty="0">
              <a:latin typeface="Yu Gothic UI Semilight" panose="020B0400000000000000" pitchFamily="34" charset="-128"/>
              <a:ea typeface="Yu Gothic UI Semilight" panose="020B0400000000000000" pitchFamily="34" charset="-128"/>
              <a:cs typeface="Leelawadee" panose="020B0502040204020203" pitchFamily="34" charset="-34"/>
            </a:endParaRPr>
          </a:p>
        </p:txBody>
      </p:sp>
      <p:pic>
        <p:nvPicPr>
          <p:cNvPr id="6" name="Audiozapis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1387133"/>
      </p:ext>
    </p:extLst>
  </p:cSld>
  <p:clrMapOvr>
    <a:masterClrMapping/>
  </p:clrMapOvr>
  <p:transition spd="slow" advTm="243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9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5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7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4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43" tmFilter="0, 0; 0.125,0.2665; 0.25,0.4; 0.375,0.465; 0.5,0.5;  0.625,0.535; 0.75,0.6; 0.875,0.7335; 1,1">
                                          <p:stCondLst>
                                            <p:cond delay="174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71" tmFilter="0, 0; 0.125,0.2665; 0.25,0.4; 0.375,0.465; 0.5,0.5;  0.625,0.535; 0.75,0.6; 0.875,0.7335; 1,1">
                                          <p:stCondLst>
                                            <p:cond delay="3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31" tmFilter="0, 0; 0.125,0.2665; 0.25,0.4; 0.375,0.465; 0.5,0.5;  0.625,0.535; 0.75,0.6; 0.875,0.7335; 1,1">
                                          <p:stCondLst>
                                            <p:cond delay="43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68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436" decel="50000">
                                          <p:stCondLst>
                                            <p:cond delay="17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68">
                                          <p:stCondLst>
                                            <p:cond delay="34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436" decel="50000">
                                          <p:stCondLst>
                                            <p:cond delay="35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68">
                                          <p:stCondLst>
                                            <p:cond delay="4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436" decel="50000">
                                          <p:stCondLst>
                                            <p:cond delay="43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68">
                                          <p:stCondLst>
                                            <p:cond delay="47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436" decel="50000">
                                          <p:stCondLst>
                                            <p:cond delay="48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9600" dirty="0" smtClean="0">
                <a:latin typeface="Forte" panose="03060902040502070203" pitchFamily="66" charset="0"/>
              </a:rPr>
              <a:t>Hvala na pažnji</a:t>
            </a:r>
            <a:endParaRPr lang="hr-HR" sz="9600" dirty="0"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      Goran </a:t>
            </a:r>
            <a:r>
              <a:rPr lang="hr-HR" dirty="0" err="1" smtClean="0"/>
              <a:t>Šustek</a:t>
            </a:r>
            <a:r>
              <a:rPr lang="hr-HR" dirty="0" smtClean="0"/>
              <a:t>   MADE IN CHINA</a:t>
            </a:r>
            <a:endParaRPr lang="hr-HR" dirty="0"/>
          </a:p>
        </p:txBody>
      </p:sp>
      <p:pic>
        <p:nvPicPr>
          <p:cNvPr id="4" name="Audiozapis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8243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4453">
        <p15:prstTrans prst="crush"/>
      </p:transition>
    </mc:Choice>
    <mc:Fallback>
      <p:transition spd="slow" advTm="44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1.9|1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5|0.5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137</Words>
  <Application>Microsoft Office PowerPoint</Application>
  <PresentationFormat>Široki zaslon</PresentationFormat>
  <Paragraphs>29</Paragraphs>
  <Slides>4</Slides>
  <Notes>0</Notes>
  <HiddenSlides>0</HiddenSlides>
  <MMClips>4</MMClips>
  <ScaleCrop>false</ScaleCrop>
  <HeadingPairs>
    <vt:vector size="6" baseType="variant">
      <vt:variant>
        <vt:lpstr>Korišteni fontovi</vt:lpstr>
      </vt:variant>
      <vt:variant>
        <vt:i4>11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6" baseType="lpstr">
      <vt:lpstr>Yu Gothic UI Semilight</vt:lpstr>
      <vt:lpstr>Arial</vt:lpstr>
      <vt:lpstr>Bradley Hand ITC</vt:lpstr>
      <vt:lpstr>Cambria Math</vt:lpstr>
      <vt:lpstr>Century Gothic</vt:lpstr>
      <vt:lpstr>Forte</vt:lpstr>
      <vt:lpstr>Gill Sans MT</vt:lpstr>
      <vt:lpstr>Leelawadee</vt:lpstr>
      <vt:lpstr>Playbill</vt:lpstr>
      <vt:lpstr>Wingdings</vt:lpstr>
      <vt:lpstr>Wingdings 3</vt:lpstr>
      <vt:lpstr>Ion</vt:lpstr>
      <vt:lpstr>INTERNETSKA PRAVILA I PONAŠANJE</vt:lpstr>
      <vt:lpstr>Opasnosti i Bonton</vt:lpstr>
      <vt:lpstr>Što napraviti, ako nam netko prijeti na internetu?</vt:lpstr>
      <vt:lpstr>Hvala na pažnji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INTERNETSKA PRAVILA I PONAŠANJE</dc:title>
  <dc:creator>Korisnik</dc:creator>
  <cp:lastModifiedBy>Korisnik</cp:lastModifiedBy>
  <cp:revision>5</cp:revision>
  <dcterms:created xsi:type="dcterms:W3CDTF">2018-10-18T08:13:48Z</dcterms:created>
  <dcterms:modified xsi:type="dcterms:W3CDTF">2018-10-18T09:00:20Z</dcterms:modified>
</cp:coreProperties>
</file>